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81962" autoAdjust="0"/>
  </p:normalViewPr>
  <p:slideViewPr>
    <p:cSldViewPr snapToGrid="0">
      <p:cViewPr varScale="1">
        <p:scale>
          <a:sx n="136" d="100"/>
          <a:sy n="136" d="100"/>
        </p:scale>
        <p:origin x="111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2FA4C6-ACD1-4945-BEAC-12458E4E9D8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B08D83-D5DE-4193-A999-160D601B82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188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https://youtu.be/jI-rC2FCKo4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FB08D83-D5DE-4193-A999-160D601B82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960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17983-7908-4649-BA5D-7466DE77C7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5B8921-22F3-48A8-8332-319F30B27C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A5BBC-E95F-43A0-ACF3-CD5CA176D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05C290-C572-44CC-9A90-FC28D7095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A7ACCF-0409-4340-AB57-3AF9EA334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337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CB3347-60B0-40CE-88CE-0C4707699B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CCCED4-0C44-4285-A2E7-291497BD19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E1E16B-0BD1-430C-A64C-FD3738BE2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95DC5-F7F8-413A-AEDB-6D0E4A572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CE7E03-9510-4919-8C7E-EFA1D46D2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867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363AD48-D7FD-4B11-83CC-77706CEC98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7E7168-F525-49B7-85AF-49AC1CBE42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74693-CC03-4B55-8715-71C04160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1A38FD-F009-4E46-BC8A-E7903B3BE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8F9A13-13A7-4403-9207-2031DE062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788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A3911E-4EB2-4680-8742-EA7E03B601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9C3140-36B8-4667-BE58-0ED7B3A3B0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378AAA-FEF3-4AB9-BE60-A37CBC525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AFE229-29FF-4219-AE22-1813E78C17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4CE0F8-A9F4-4F04-AE27-DC904A1BE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45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E449F-1B29-4041-B96D-1A2A80682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FA9EE-F4C8-4C7C-A4AE-33371DA10B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D5820-E16E-4ED7-A155-F47AA682FB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C84AA-1DA9-4898-96FB-8787A79DA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CC389A-9752-4EA8-B64B-0918BD55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596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475E21-CB89-4DB1-AFD7-CB1DA993F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B1B6B-7638-4041-A92D-6C871D0DB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315A55-6652-4C73-9911-AC69473F8C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23A5C8-E199-4622-B654-EA84C68EF3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81ADF-941A-413A-8EA1-E3AC22968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E741871-96FA-46EE-92B0-C3615BB5C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766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0D1651-AACF-4438-A6C5-637B6DC5BB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D06433-D453-411E-B69A-20C79BAF3C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F870F8-D3DC-4B37-AB85-ABC5E66F0C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E37BF4-AE88-4209-85B3-BCC4DB807A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8F115A-0D60-4DCF-9AF6-B316946BC1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B62451B-6457-4D6C-906B-2604A0409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640966E-8F3D-40E1-8DC8-A33AF661B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23F378-C4EB-4E5E-A3E2-AEE6DC020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2137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05795-18F3-4F76-BA9B-9443F4A5C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FDAA59F-55CA-4E79-8F78-548CEB8A4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D3F693-F178-46AE-9BE7-3302A514F1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130FEB-42A4-40E8-83D2-24AB5EE05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7646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0416C3-B3CC-468F-A904-C770FBA91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BD9507-4B0A-4484-8C2C-7FBE2007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DA25B9-FF54-42DB-8CD4-6EB454713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6168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3C4070-7364-4EA2-85CC-15F2031FCC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E41E8-E647-4739-A636-7C6E0D012B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B10062-C0F7-47D0-8212-DDEBC91BBB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5A948B-7A9E-4614-86D5-D39F13308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D56FF-C37E-4711-966F-F09CCD509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F0EEC4-0CFC-440C-B13C-E51A612FF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044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A2E29-6619-4676-ABBC-F7599E346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292E65-C597-440F-BE24-9F670007849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434CC0-D6C3-4C4C-BFE0-8020FCCD79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8DCB23-42C7-43B8-AE60-D5ACCEB02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63A951-8258-49FF-B9DF-7F9205915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6CD650-C7FA-4904-9692-E76E6F040B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624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212F5B5-EA41-4450-BA00-ED9A878E9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2CA58B-8BAB-4138-B934-72865D61B3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F62F20-C3A2-4C95-859C-9C510E09EE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0F417-007E-4B10-9807-6F84426E6E77}" type="datetimeFigureOut">
              <a:rPr lang="en-US" smtClean="0"/>
              <a:t>4/26/2021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805074-68D5-44CF-B537-4505A01B784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4ED11A-DFD4-435F-B745-C4AC7A01ED0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AD29DB-DA2D-44D0-A41B-130620C194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323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482631-AE31-455F-9251-03F40E81D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6292"/>
            <a:ext cx="12192000" cy="674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604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0D2907E-23A8-4AEC-AFB4-97E21DD7BC7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811" b="50000"/>
          <a:stretch/>
        </p:blipFill>
        <p:spPr>
          <a:xfrm>
            <a:off x="1104348" y="1165128"/>
            <a:ext cx="4412973" cy="25333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E15FEDC-A7B1-4BFD-8AAA-45F1310DEB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557" t="50000" r="254"/>
          <a:stretch/>
        </p:blipFill>
        <p:spPr>
          <a:xfrm>
            <a:off x="5994400" y="1165128"/>
            <a:ext cx="4412973" cy="25333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A9624A5-8D60-4A9F-9579-103C1DE30625}"/>
              </a:ext>
            </a:extLst>
          </p:cNvPr>
          <p:cNvSpPr txBox="1"/>
          <p:nvPr/>
        </p:nvSpPr>
        <p:spPr>
          <a:xfrm>
            <a:off x="1104348" y="466613"/>
            <a:ext cx="44129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Switch Activated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Open to Close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B4955F-A4AF-4F2A-AF8E-1355E2851810}"/>
              </a:ext>
            </a:extLst>
          </p:cNvPr>
          <p:cNvSpPr txBox="1"/>
          <p:nvPr/>
        </p:nvSpPr>
        <p:spPr>
          <a:xfrm>
            <a:off x="5994400" y="465561"/>
            <a:ext cx="441297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Switch Deactivated</a:t>
            </a:r>
          </a:p>
          <a:p>
            <a:pPr algn="ctr"/>
            <a:r>
              <a:rPr lang="en-US" sz="1600" dirty="0">
                <a:latin typeface="Segoe Condensed" panose="020B0606040200020203" pitchFamily="34" charset="0"/>
              </a:rPr>
              <a:t>Close to Open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6B548B-045A-4DC6-A94E-F5DD10FAEA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12652" y="4912263"/>
            <a:ext cx="4765090" cy="3141492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35752B66-462D-4950-B460-224B614AEC44}"/>
              </a:ext>
            </a:extLst>
          </p:cNvPr>
          <p:cNvGrpSpPr/>
          <p:nvPr/>
        </p:nvGrpSpPr>
        <p:grpSpPr>
          <a:xfrm>
            <a:off x="1923770" y="609882"/>
            <a:ext cx="489990" cy="393896"/>
            <a:chOff x="1815921" y="589063"/>
            <a:chExt cx="489990" cy="393896"/>
          </a:xfrm>
        </p:grpSpPr>
        <p:cxnSp>
          <p:nvCxnSpPr>
            <p:cNvPr id="11" name="Connector: Elbow 10">
              <a:extLst>
                <a:ext uri="{FF2B5EF4-FFF2-40B4-BE49-F238E27FC236}">
                  <a16:creationId xmlns:a16="http://schemas.microsoft.com/office/drawing/2014/main" id="{46D12D22-1D80-4546-94A9-45EF17EDDA7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5921" y="589063"/>
              <a:ext cx="489990" cy="393896"/>
            </a:xfrm>
            <a:prstGeom prst="bentConnector3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886C385C-E792-4812-8349-E1AAC248BA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60916" y="722142"/>
              <a:ext cx="0" cy="1693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6D3CA22-4905-4309-B6FA-77F2399812BB}"/>
              </a:ext>
            </a:extLst>
          </p:cNvPr>
          <p:cNvGrpSpPr/>
          <p:nvPr/>
        </p:nvGrpSpPr>
        <p:grpSpPr>
          <a:xfrm flipH="1">
            <a:off x="9138153" y="609882"/>
            <a:ext cx="489990" cy="393896"/>
            <a:chOff x="1815921" y="589063"/>
            <a:chExt cx="489990" cy="393896"/>
          </a:xfrm>
        </p:grpSpPr>
        <p:cxnSp>
          <p:nvCxnSpPr>
            <p:cNvPr id="17" name="Connector: Elbow 16">
              <a:extLst>
                <a:ext uri="{FF2B5EF4-FFF2-40B4-BE49-F238E27FC236}">
                  <a16:creationId xmlns:a16="http://schemas.microsoft.com/office/drawing/2014/main" id="{65692E32-C514-4A30-A523-F695B1BBFD2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815921" y="589063"/>
              <a:ext cx="489990" cy="393896"/>
            </a:xfrm>
            <a:prstGeom prst="bentConnector3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204C5F1B-37E8-4D90-A700-49E11AA04B16}"/>
                </a:ext>
              </a:extLst>
            </p:cNvPr>
            <p:cNvCxnSpPr>
              <a:cxnSpLocks/>
            </p:cNvCxnSpPr>
            <p:nvPr/>
          </p:nvCxnSpPr>
          <p:spPr>
            <a:xfrm>
              <a:off x="2060916" y="708075"/>
              <a:ext cx="0" cy="169377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673102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FF8F70C-3962-4F47-8882-56F1589DE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7413" y="53120"/>
            <a:ext cx="5953125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19040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8AA31DD9-2A9F-4648-8486-66FF39F44E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11" b="50000"/>
          <a:stretch/>
        </p:blipFill>
        <p:spPr>
          <a:xfrm>
            <a:off x="2478292" y="1798174"/>
            <a:ext cx="4412973" cy="2533334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E49ADDA-B63A-4351-8C27-680C9C210618}"/>
              </a:ext>
            </a:extLst>
          </p:cNvPr>
          <p:cNvSpPr/>
          <p:nvPr/>
        </p:nvSpPr>
        <p:spPr>
          <a:xfrm>
            <a:off x="943714" y="831740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D3CB45-6417-49F3-B207-1DF04212F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822" y="4722146"/>
            <a:ext cx="5557544" cy="207445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DA03BDA-BC1D-4F29-82C7-FE3E46C0924B}"/>
              </a:ext>
            </a:extLst>
          </p:cNvPr>
          <p:cNvCxnSpPr>
            <a:cxnSpLocks/>
          </p:cNvCxnSpPr>
          <p:nvPr/>
        </p:nvCxnSpPr>
        <p:spPr>
          <a:xfrm>
            <a:off x="941070" y="532129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C96445-7122-40D6-8419-77C8335F6B39}"/>
              </a:ext>
            </a:extLst>
          </p:cNvPr>
          <p:cNvCxnSpPr>
            <a:cxnSpLocks/>
          </p:cNvCxnSpPr>
          <p:nvPr/>
        </p:nvCxnSpPr>
        <p:spPr>
          <a:xfrm flipH="1">
            <a:off x="941070" y="2841575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98D8FA0-0205-4351-93F3-7201470E07CF}"/>
              </a:ext>
            </a:extLst>
          </p:cNvPr>
          <p:cNvSpPr txBox="1"/>
          <p:nvPr/>
        </p:nvSpPr>
        <p:spPr>
          <a:xfrm>
            <a:off x="495347" y="640756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0AEB8F-BF5E-4862-A6B2-517A800648A5}"/>
              </a:ext>
            </a:extLst>
          </p:cNvPr>
          <p:cNvSpPr txBox="1"/>
          <p:nvPr/>
        </p:nvSpPr>
        <p:spPr>
          <a:xfrm>
            <a:off x="495347" y="247658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F2705E-8DF6-4BB2-B517-F6CC20C86DCF}"/>
              </a:ext>
            </a:extLst>
          </p:cNvPr>
          <p:cNvSpPr txBox="1"/>
          <p:nvPr/>
        </p:nvSpPr>
        <p:spPr>
          <a:xfrm>
            <a:off x="350229" y="1558672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1A1BFA-7E1E-47AD-A5FD-6310587AB934}"/>
              </a:ext>
            </a:extLst>
          </p:cNvPr>
          <p:cNvSpPr txBox="1"/>
          <p:nvPr/>
        </p:nvSpPr>
        <p:spPr>
          <a:xfrm rot="16200000">
            <a:off x="-188598" y="156138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D36EF-11E0-45B0-91CF-5CBCBB202A49}"/>
              </a:ext>
            </a:extLst>
          </p:cNvPr>
          <p:cNvSpPr txBox="1"/>
          <p:nvPr/>
        </p:nvSpPr>
        <p:spPr>
          <a:xfrm>
            <a:off x="108522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B37EE7-A1C7-4716-A38C-338D0026BC74}"/>
              </a:ext>
            </a:extLst>
          </p:cNvPr>
          <p:cNvSpPr txBox="1"/>
          <p:nvPr/>
        </p:nvSpPr>
        <p:spPr>
          <a:xfrm>
            <a:off x="145165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FC2EE8-3122-4A7A-9381-9F09C8BF98E6}"/>
              </a:ext>
            </a:extLst>
          </p:cNvPr>
          <p:cNvSpPr txBox="1"/>
          <p:nvPr/>
        </p:nvSpPr>
        <p:spPr>
          <a:xfrm>
            <a:off x="181731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AAECE0-EC55-4497-A789-0852A9F46BB9}"/>
              </a:ext>
            </a:extLst>
          </p:cNvPr>
          <p:cNvSpPr txBox="1"/>
          <p:nvPr/>
        </p:nvSpPr>
        <p:spPr>
          <a:xfrm>
            <a:off x="2167895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BB878D-8308-4705-827E-91F060DE611E}"/>
              </a:ext>
            </a:extLst>
          </p:cNvPr>
          <p:cNvSpPr txBox="1"/>
          <p:nvPr/>
        </p:nvSpPr>
        <p:spPr>
          <a:xfrm>
            <a:off x="2547878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34170E-78BA-4089-91A3-DA2FE356F389}"/>
              </a:ext>
            </a:extLst>
          </p:cNvPr>
          <p:cNvSpPr txBox="1"/>
          <p:nvPr/>
        </p:nvSpPr>
        <p:spPr>
          <a:xfrm>
            <a:off x="291354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1238D1-2954-494F-AB84-E957777AEB57}"/>
              </a:ext>
            </a:extLst>
          </p:cNvPr>
          <p:cNvSpPr txBox="1"/>
          <p:nvPr/>
        </p:nvSpPr>
        <p:spPr>
          <a:xfrm>
            <a:off x="327843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4BD8BB-2984-4380-8C5A-E31B1847A40B}"/>
              </a:ext>
            </a:extLst>
          </p:cNvPr>
          <p:cNvSpPr txBox="1"/>
          <p:nvPr/>
        </p:nvSpPr>
        <p:spPr>
          <a:xfrm>
            <a:off x="3492147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CCC9D3-CAB8-4ACE-A351-24633CEB8873}"/>
              </a:ext>
            </a:extLst>
          </p:cNvPr>
          <p:cNvSpPr txBox="1"/>
          <p:nvPr/>
        </p:nvSpPr>
        <p:spPr>
          <a:xfrm>
            <a:off x="3787388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8A3C42-652A-4F4E-9F6D-A7CF44B77D2A}"/>
              </a:ext>
            </a:extLst>
          </p:cNvPr>
          <p:cNvSpPr txBox="1"/>
          <p:nvPr/>
        </p:nvSpPr>
        <p:spPr>
          <a:xfrm>
            <a:off x="4082629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FD51147-FA24-4846-9212-D15B4994B2C9}"/>
              </a:ext>
            </a:extLst>
          </p:cNvPr>
          <p:cNvSpPr txBox="1"/>
          <p:nvPr/>
        </p:nvSpPr>
        <p:spPr>
          <a:xfrm>
            <a:off x="4377870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ACA59F-138D-41B9-8D59-BEFCC545E2AF}"/>
              </a:ext>
            </a:extLst>
          </p:cNvPr>
          <p:cNvSpPr txBox="1"/>
          <p:nvPr/>
        </p:nvSpPr>
        <p:spPr>
          <a:xfrm>
            <a:off x="4673111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04BC01-6101-4811-A6A4-53B424307169}"/>
              </a:ext>
            </a:extLst>
          </p:cNvPr>
          <p:cNvSpPr txBox="1"/>
          <p:nvPr/>
        </p:nvSpPr>
        <p:spPr>
          <a:xfrm>
            <a:off x="4968352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CDC90D-EC67-4177-8F94-9E27BE7679DA}"/>
              </a:ext>
            </a:extLst>
          </p:cNvPr>
          <p:cNvSpPr txBox="1"/>
          <p:nvPr/>
        </p:nvSpPr>
        <p:spPr>
          <a:xfrm>
            <a:off x="5263599" y="6159116"/>
            <a:ext cx="429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65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715FC5B-9058-4EAF-B611-987757697DCC}"/>
              </a:ext>
            </a:extLst>
          </p:cNvPr>
          <p:cNvCxnSpPr>
            <a:cxnSpLocks/>
          </p:cNvCxnSpPr>
          <p:nvPr/>
        </p:nvCxnSpPr>
        <p:spPr>
          <a:xfrm>
            <a:off x="126341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FC4E586-B8E1-4BE1-969B-9FE8C5FEC7B2}"/>
              </a:ext>
            </a:extLst>
          </p:cNvPr>
          <p:cNvCxnSpPr>
            <a:cxnSpLocks/>
          </p:cNvCxnSpPr>
          <p:nvPr/>
        </p:nvCxnSpPr>
        <p:spPr>
          <a:xfrm>
            <a:off x="162907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54BD297-5D90-4654-8A82-54CCB156D6DE}"/>
              </a:ext>
            </a:extLst>
          </p:cNvPr>
          <p:cNvCxnSpPr>
            <a:cxnSpLocks/>
          </p:cNvCxnSpPr>
          <p:nvPr/>
        </p:nvCxnSpPr>
        <p:spPr>
          <a:xfrm>
            <a:off x="199474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4E74F54-8404-47D8-9B47-3A53FE836D42}"/>
              </a:ext>
            </a:extLst>
          </p:cNvPr>
          <p:cNvCxnSpPr>
            <a:cxnSpLocks/>
          </p:cNvCxnSpPr>
          <p:nvPr/>
        </p:nvCxnSpPr>
        <p:spPr>
          <a:xfrm>
            <a:off x="236040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52736D7-ABD5-4EA1-A72E-2C5C249E1ACF}"/>
              </a:ext>
            </a:extLst>
          </p:cNvPr>
          <p:cNvCxnSpPr>
            <a:cxnSpLocks/>
          </p:cNvCxnSpPr>
          <p:nvPr/>
        </p:nvCxnSpPr>
        <p:spPr>
          <a:xfrm>
            <a:off x="272606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E79563D-54FB-4265-9B9D-3BC856B11393}"/>
              </a:ext>
            </a:extLst>
          </p:cNvPr>
          <p:cNvCxnSpPr/>
          <p:nvPr/>
        </p:nvCxnSpPr>
        <p:spPr>
          <a:xfrm>
            <a:off x="3232256" y="6264823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39A239-1E25-4E7E-BA17-7EB74285B94A}"/>
              </a:ext>
            </a:extLst>
          </p:cNvPr>
          <p:cNvCxnSpPr>
            <a:cxnSpLocks/>
          </p:cNvCxnSpPr>
          <p:nvPr/>
        </p:nvCxnSpPr>
        <p:spPr>
          <a:xfrm>
            <a:off x="309173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06F16A7-FCF7-41BE-8430-C19FF5E887A0}"/>
              </a:ext>
            </a:extLst>
          </p:cNvPr>
          <p:cNvCxnSpPr>
            <a:cxnSpLocks/>
          </p:cNvCxnSpPr>
          <p:nvPr/>
        </p:nvCxnSpPr>
        <p:spPr>
          <a:xfrm>
            <a:off x="345739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6FC10DF-45A2-41D0-8004-C72F97548022}"/>
              </a:ext>
            </a:extLst>
          </p:cNvPr>
          <p:cNvCxnSpPr>
            <a:cxnSpLocks/>
          </p:cNvCxnSpPr>
          <p:nvPr/>
        </p:nvCxnSpPr>
        <p:spPr>
          <a:xfrm>
            <a:off x="382306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6F5044C-2956-465A-A9F4-06F0E14EE7AC}"/>
              </a:ext>
            </a:extLst>
          </p:cNvPr>
          <p:cNvCxnSpPr>
            <a:cxnSpLocks/>
          </p:cNvCxnSpPr>
          <p:nvPr/>
        </p:nvCxnSpPr>
        <p:spPr>
          <a:xfrm>
            <a:off x="418872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D952EE9-122B-49FA-90FA-1ABD211C26A7}"/>
              </a:ext>
            </a:extLst>
          </p:cNvPr>
          <p:cNvCxnSpPr>
            <a:cxnSpLocks/>
          </p:cNvCxnSpPr>
          <p:nvPr/>
        </p:nvCxnSpPr>
        <p:spPr>
          <a:xfrm>
            <a:off x="455438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8B9F2A-8C34-4E55-AA48-70EE00B7F021}"/>
              </a:ext>
            </a:extLst>
          </p:cNvPr>
          <p:cNvCxnSpPr>
            <a:cxnSpLocks/>
          </p:cNvCxnSpPr>
          <p:nvPr/>
        </p:nvCxnSpPr>
        <p:spPr>
          <a:xfrm>
            <a:off x="492005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1FFA83D-55C6-41B3-91B0-826BE27C9395}"/>
              </a:ext>
            </a:extLst>
          </p:cNvPr>
          <p:cNvSpPr txBox="1"/>
          <p:nvPr/>
        </p:nvSpPr>
        <p:spPr>
          <a:xfrm>
            <a:off x="364333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7719A9-2F9D-43E5-926E-8EE8392591E1}"/>
              </a:ext>
            </a:extLst>
          </p:cNvPr>
          <p:cNvSpPr txBox="1"/>
          <p:nvPr/>
        </p:nvSpPr>
        <p:spPr>
          <a:xfrm>
            <a:off x="400922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DCECA1-4C40-47DF-BD84-87DF77E2DAAE}"/>
              </a:ext>
            </a:extLst>
          </p:cNvPr>
          <p:cNvSpPr txBox="1"/>
          <p:nvPr/>
        </p:nvSpPr>
        <p:spPr>
          <a:xfrm>
            <a:off x="438241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76411DF-6E48-4889-A34A-4390DA1C67CD}"/>
              </a:ext>
            </a:extLst>
          </p:cNvPr>
          <p:cNvSpPr txBox="1"/>
          <p:nvPr/>
        </p:nvSpPr>
        <p:spPr>
          <a:xfrm>
            <a:off x="473979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1407B32-D7C4-4C25-9FFC-FC24909B13CB}"/>
              </a:ext>
            </a:extLst>
          </p:cNvPr>
          <p:cNvCxnSpPr>
            <a:cxnSpLocks/>
          </p:cNvCxnSpPr>
          <p:nvPr/>
        </p:nvCxnSpPr>
        <p:spPr>
          <a:xfrm>
            <a:off x="2360405" y="532129"/>
            <a:ext cx="0" cy="231179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2154731-CEF7-427E-AF3E-84DAD7E1BD7E}"/>
              </a:ext>
            </a:extLst>
          </p:cNvPr>
          <p:cNvCxnSpPr>
            <a:cxnSpLocks/>
          </p:cNvCxnSpPr>
          <p:nvPr/>
        </p:nvCxnSpPr>
        <p:spPr>
          <a:xfrm>
            <a:off x="2966150" y="532129"/>
            <a:ext cx="0" cy="231179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CCAAAB3-92AC-4730-8A03-918F37A4ADF8}"/>
              </a:ext>
            </a:extLst>
          </p:cNvPr>
          <p:cNvCxnSpPr>
            <a:cxnSpLocks/>
          </p:cNvCxnSpPr>
          <p:nvPr/>
        </p:nvCxnSpPr>
        <p:spPr>
          <a:xfrm>
            <a:off x="2977324" y="1197997"/>
            <a:ext cx="193509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A5BFA4B-EA09-4C16-84A5-AC66D8C56083}"/>
              </a:ext>
            </a:extLst>
          </p:cNvPr>
          <p:cNvSpPr txBox="1"/>
          <p:nvPr/>
        </p:nvSpPr>
        <p:spPr>
          <a:xfrm>
            <a:off x="2977324" y="961211"/>
            <a:ext cx="19350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High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F7DE36B-E1DF-44E6-B3B3-4C6872AFE0AE}"/>
              </a:ext>
            </a:extLst>
          </p:cNvPr>
          <p:cNvCxnSpPr>
            <a:cxnSpLocks/>
          </p:cNvCxnSpPr>
          <p:nvPr/>
        </p:nvCxnSpPr>
        <p:spPr>
          <a:xfrm>
            <a:off x="941070" y="2378187"/>
            <a:ext cx="1400721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E156BAD-C11D-45E2-BA9D-FFB2B2A49257}"/>
              </a:ext>
            </a:extLst>
          </p:cNvPr>
          <p:cNvSpPr txBox="1"/>
          <p:nvPr/>
        </p:nvSpPr>
        <p:spPr>
          <a:xfrm>
            <a:off x="952244" y="2147578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Low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8726338-36D0-4A2C-BED0-7F4D37FF15C3}"/>
              </a:ext>
            </a:extLst>
          </p:cNvPr>
          <p:cNvSpPr txBox="1"/>
          <p:nvPr/>
        </p:nvSpPr>
        <p:spPr>
          <a:xfrm>
            <a:off x="1962702" y="360992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Bouncing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1135A61-B101-4292-A5F7-6ED9CE639F7E}"/>
              </a:ext>
            </a:extLst>
          </p:cNvPr>
          <p:cNvCxnSpPr>
            <a:cxnSpLocks/>
          </p:cNvCxnSpPr>
          <p:nvPr/>
        </p:nvCxnSpPr>
        <p:spPr>
          <a:xfrm>
            <a:off x="2367929" y="641602"/>
            <a:ext cx="59353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DEA7042E-7569-4F0D-96B3-462F39462C9C}"/>
              </a:ext>
            </a:extLst>
          </p:cNvPr>
          <p:cNvSpPr txBox="1"/>
          <p:nvPr/>
        </p:nvSpPr>
        <p:spPr>
          <a:xfrm>
            <a:off x="2292315" y="315200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AAAD7BEF-72BB-45A8-AC5B-D651FF11FCEC}"/>
              </a:ext>
            </a:extLst>
          </p:cNvPr>
          <p:cNvSpPr/>
          <p:nvPr/>
        </p:nvSpPr>
        <p:spPr>
          <a:xfrm>
            <a:off x="6205388" y="861855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8CAB68A-6333-4717-B14A-B7D523EF681F}"/>
              </a:ext>
            </a:extLst>
          </p:cNvPr>
          <p:cNvCxnSpPr>
            <a:cxnSpLocks/>
          </p:cNvCxnSpPr>
          <p:nvPr/>
        </p:nvCxnSpPr>
        <p:spPr>
          <a:xfrm>
            <a:off x="6202744" y="562244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646B84C-C82C-4EE8-8757-C925F7F5647D}"/>
              </a:ext>
            </a:extLst>
          </p:cNvPr>
          <p:cNvCxnSpPr>
            <a:cxnSpLocks/>
          </p:cNvCxnSpPr>
          <p:nvPr/>
        </p:nvCxnSpPr>
        <p:spPr>
          <a:xfrm flipH="1">
            <a:off x="6202744" y="2871690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C671409-0C46-4C7F-AA34-5ECC7D55085C}"/>
              </a:ext>
            </a:extLst>
          </p:cNvPr>
          <p:cNvSpPr txBox="1"/>
          <p:nvPr/>
        </p:nvSpPr>
        <p:spPr>
          <a:xfrm>
            <a:off x="5757021" y="670871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03D55C8-0DF7-4E43-8EEA-CE71A03EB3FA}"/>
              </a:ext>
            </a:extLst>
          </p:cNvPr>
          <p:cNvSpPr txBox="1"/>
          <p:nvPr/>
        </p:nvSpPr>
        <p:spPr>
          <a:xfrm>
            <a:off x="5757021" y="2506703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95954B1-D257-4391-B29D-D0045F4C5147}"/>
              </a:ext>
            </a:extLst>
          </p:cNvPr>
          <p:cNvSpPr txBox="1"/>
          <p:nvPr/>
        </p:nvSpPr>
        <p:spPr>
          <a:xfrm>
            <a:off x="5611903" y="1588787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6D6C215-F1E0-48B5-BF6D-1F7EB39858CA}"/>
              </a:ext>
            </a:extLst>
          </p:cNvPr>
          <p:cNvSpPr txBox="1"/>
          <p:nvPr/>
        </p:nvSpPr>
        <p:spPr>
          <a:xfrm rot="16200000">
            <a:off x="5073076" y="159149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7619CD5-9C7E-417E-BC7A-23595CC7720B}"/>
              </a:ext>
            </a:extLst>
          </p:cNvPr>
          <p:cNvSpPr txBox="1"/>
          <p:nvPr/>
        </p:nvSpPr>
        <p:spPr>
          <a:xfrm>
            <a:off x="634689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537B30C-9083-4B07-BCF6-12D2720E9131}"/>
              </a:ext>
            </a:extLst>
          </p:cNvPr>
          <p:cNvSpPr txBox="1"/>
          <p:nvPr/>
        </p:nvSpPr>
        <p:spPr>
          <a:xfrm>
            <a:off x="671333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C229372-8947-4D75-8FFE-CB537B85438B}"/>
              </a:ext>
            </a:extLst>
          </p:cNvPr>
          <p:cNvSpPr txBox="1"/>
          <p:nvPr/>
        </p:nvSpPr>
        <p:spPr>
          <a:xfrm>
            <a:off x="707899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2654A91-B766-403B-9AF9-F1A1D115804A}"/>
              </a:ext>
            </a:extLst>
          </p:cNvPr>
          <p:cNvSpPr txBox="1"/>
          <p:nvPr/>
        </p:nvSpPr>
        <p:spPr>
          <a:xfrm>
            <a:off x="7429569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4D76D24-7A2C-4B0E-B184-107857B78D3C}"/>
              </a:ext>
            </a:extLst>
          </p:cNvPr>
          <p:cNvSpPr txBox="1"/>
          <p:nvPr/>
        </p:nvSpPr>
        <p:spPr>
          <a:xfrm>
            <a:off x="7809552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4C9CE72-4C5B-46FC-9BE1-0700D9996E9F}"/>
              </a:ext>
            </a:extLst>
          </p:cNvPr>
          <p:cNvSpPr txBox="1"/>
          <p:nvPr/>
        </p:nvSpPr>
        <p:spPr>
          <a:xfrm>
            <a:off x="817521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00A158C-768D-4028-8A7B-A9A1F5F36507}"/>
              </a:ext>
            </a:extLst>
          </p:cNvPr>
          <p:cNvSpPr txBox="1"/>
          <p:nvPr/>
        </p:nvSpPr>
        <p:spPr>
          <a:xfrm>
            <a:off x="854011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85F0ED-C66B-4D66-8AA2-C3B1B6283F52}"/>
              </a:ext>
            </a:extLst>
          </p:cNvPr>
          <p:cNvCxnSpPr>
            <a:cxnSpLocks/>
          </p:cNvCxnSpPr>
          <p:nvPr/>
        </p:nvCxnSpPr>
        <p:spPr>
          <a:xfrm>
            <a:off x="652508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5926B5D-3276-4FD0-BFD5-4047ED6B98A0}"/>
              </a:ext>
            </a:extLst>
          </p:cNvPr>
          <p:cNvCxnSpPr>
            <a:cxnSpLocks/>
          </p:cNvCxnSpPr>
          <p:nvPr/>
        </p:nvCxnSpPr>
        <p:spPr>
          <a:xfrm>
            <a:off x="689075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7854F5F-0796-4FAA-A8AC-B5CBE101D272}"/>
              </a:ext>
            </a:extLst>
          </p:cNvPr>
          <p:cNvCxnSpPr>
            <a:cxnSpLocks/>
          </p:cNvCxnSpPr>
          <p:nvPr/>
        </p:nvCxnSpPr>
        <p:spPr>
          <a:xfrm>
            <a:off x="725641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FB4C117-EEDC-4C0C-8B32-810BCFD4DC40}"/>
              </a:ext>
            </a:extLst>
          </p:cNvPr>
          <p:cNvCxnSpPr>
            <a:cxnSpLocks/>
          </p:cNvCxnSpPr>
          <p:nvPr/>
        </p:nvCxnSpPr>
        <p:spPr>
          <a:xfrm>
            <a:off x="762207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2897E3D-1761-46F4-8F19-B0C2731AA539}"/>
              </a:ext>
            </a:extLst>
          </p:cNvPr>
          <p:cNvCxnSpPr>
            <a:cxnSpLocks/>
          </p:cNvCxnSpPr>
          <p:nvPr/>
        </p:nvCxnSpPr>
        <p:spPr>
          <a:xfrm>
            <a:off x="798774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2343C55-7488-4B89-B236-226C311E449B}"/>
              </a:ext>
            </a:extLst>
          </p:cNvPr>
          <p:cNvCxnSpPr>
            <a:cxnSpLocks/>
          </p:cNvCxnSpPr>
          <p:nvPr/>
        </p:nvCxnSpPr>
        <p:spPr>
          <a:xfrm>
            <a:off x="835340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48709C9-DF4E-4548-A67E-B50DB1EF0590}"/>
              </a:ext>
            </a:extLst>
          </p:cNvPr>
          <p:cNvCxnSpPr>
            <a:cxnSpLocks/>
          </p:cNvCxnSpPr>
          <p:nvPr/>
        </p:nvCxnSpPr>
        <p:spPr>
          <a:xfrm>
            <a:off x="871907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945AAA5-16DA-438E-BDD2-813F72AE3DE8}"/>
              </a:ext>
            </a:extLst>
          </p:cNvPr>
          <p:cNvCxnSpPr>
            <a:cxnSpLocks/>
          </p:cNvCxnSpPr>
          <p:nvPr/>
        </p:nvCxnSpPr>
        <p:spPr>
          <a:xfrm>
            <a:off x="908473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3A7325F-58DF-432D-A18B-FBDEEE195FC8}"/>
              </a:ext>
            </a:extLst>
          </p:cNvPr>
          <p:cNvCxnSpPr>
            <a:cxnSpLocks/>
          </p:cNvCxnSpPr>
          <p:nvPr/>
        </p:nvCxnSpPr>
        <p:spPr>
          <a:xfrm>
            <a:off x="945039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8639C56-7298-4C58-94A9-47AD2ACE6C4F}"/>
              </a:ext>
            </a:extLst>
          </p:cNvPr>
          <p:cNvCxnSpPr>
            <a:cxnSpLocks/>
          </p:cNvCxnSpPr>
          <p:nvPr/>
        </p:nvCxnSpPr>
        <p:spPr>
          <a:xfrm>
            <a:off x="981606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5792862-FB84-4172-9EA5-3E5BC45E0135}"/>
              </a:ext>
            </a:extLst>
          </p:cNvPr>
          <p:cNvCxnSpPr>
            <a:cxnSpLocks/>
          </p:cNvCxnSpPr>
          <p:nvPr/>
        </p:nvCxnSpPr>
        <p:spPr>
          <a:xfrm>
            <a:off x="1018172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CB75F95-ED1E-4228-A320-F7460EE4B7EB}"/>
              </a:ext>
            </a:extLst>
          </p:cNvPr>
          <p:cNvSpPr txBox="1"/>
          <p:nvPr/>
        </p:nvSpPr>
        <p:spPr>
          <a:xfrm>
            <a:off x="890501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FDBE790-DCB1-4BEF-BD8D-7988FCF81FDE}"/>
              </a:ext>
            </a:extLst>
          </p:cNvPr>
          <p:cNvSpPr txBox="1"/>
          <p:nvPr/>
        </p:nvSpPr>
        <p:spPr>
          <a:xfrm>
            <a:off x="927090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FFC74B0-A522-440F-8C49-888063566CDC}"/>
              </a:ext>
            </a:extLst>
          </p:cNvPr>
          <p:cNvSpPr txBox="1"/>
          <p:nvPr/>
        </p:nvSpPr>
        <p:spPr>
          <a:xfrm>
            <a:off x="964408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D0DC33C-0520-4CCF-A21A-A33073F4E624}"/>
              </a:ext>
            </a:extLst>
          </p:cNvPr>
          <p:cNvSpPr txBox="1"/>
          <p:nvPr/>
        </p:nvSpPr>
        <p:spPr>
          <a:xfrm>
            <a:off x="1000147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9F3C3974-F529-49D3-87BF-331C02A254AD}"/>
              </a:ext>
            </a:extLst>
          </p:cNvPr>
          <p:cNvCxnSpPr>
            <a:cxnSpLocks/>
          </p:cNvCxnSpPr>
          <p:nvPr/>
        </p:nvCxnSpPr>
        <p:spPr>
          <a:xfrm>
            <a:off x="7641639" y="29700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1B0C5231-6752-49B8-9469-6329F0DF87F8}"/>
              </a:ext>
            </a:extLst>
          </p:cNvPr>
          <p:cNvSpPr txBox="1"/>
          <p:nvPr/>
        </p:nvSpPr>
        <p:spPr>
          <a:xfrm>
            <a:off x="7553989" y="318211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4FE6E24-5C79-4612-AF2A-2501D16CE699}"/>
              </a:ext>
            </a:extLst>
          </p:cNvPr>
          <p:cNvSpPr txBox="1"/>
          <p:nvPr/>
        </p:nvSpPr>
        <p:spPr>
          <a:xfrm>
            <a:off x="5941082" y="3387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F487E62-65CF-407A-80F8-8AD7211D65EA}"/>
              </a:ext>
            </a:extLst>
          </p:cNvPr>
          <p:cNvSpPr/>
          <p:nvPr/>
        </p:nvSpPr>
        <p:spPr>
          <a:xfrm>
            <a:off x="7642819" y="302994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B1A5020-EE6D-4941-A375-2CE74E63DD0D}"/>
              </a:ext>
            </a:extLst>
          </p:cNvPr>
          <p:cNvSpPr txBox="1"/>
          <p:nvPr/>
        </p:nvSpPr>
        <p:spPr>
          <a:xfrm>
            <a:off x="7397368" y="314445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579B731-FCE1-4567-AC3B-8C5A2FDA89F6}"/>
              </a:ext>
            </a:extLst>
          </p:cNvPr>
          <p:cNvCxnSpPr>
            <a:cxnSpLocks/>
          </p:cNvCxnSpPr>
          <p:nvPr/>
        </p:nvCxnSpPr>
        <p:spPr>
          <a:xfrm flipV="1">
            <a:off x="7622078" y="749300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1DCE68BA-3829-480E-ABBB-BD897D2EABB2}"/>
              </a:ext>
            </a:extLst>
          </p:cNvPr>
          <p:cNvCxnSpPr>
            <a:cxnSpLocks/>
          </p:cNvCxnSpPr>
          <p:nvPr/>
        </p:nvCxnSpPr>
        <p:spPr>
          <a:xfrm>
            <a:off x="8541639" y="28912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2DFDF838-554D-4AC1-A462-1574834ABA3E}"/>
              </a:ext>
            </a:extLst>
          </p:cNvPr>
          <p:cNvSpPr txBox="1"/>
          <p:nvPr/>
        </p:nvSpPr>
        <p:spPr>
          <a:xfrm>
            <a:off x="8490762" y="2599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2748937-3534-49F6-BA04-9E8B74817F28}"/>
              </a:ext>
            </a:extLst>
          </p:cNvPr>
          <p:cNvCxnSpPr/>
          <p:nvPr/>
        </p:nvCxnSpPr>
        <p:spPr>
          <a:xfrm>
            <a:off x="7354319" y="282493"/>
            <a:ext cx="199670" cy="5220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5C5DAF5-FC7E-4048-A94A-74A22AA8DFD7}"/>
              </a:ext>
            </a:extLst>
          </p:cNvPr>
          <p:cNvCxnSpPr>
            <a:cxnSpLocks/>
          </p:cNvCxnSpPr>
          <p:nvPr/>
        </p:nvCxnSpPr>
        <p:spPr>
          <a:xfrm flipV="1">
            <a:off x="8578208" y="306271"/>
            <a:ext cx="139018" cy="970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3385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hidden="1">
            <a:extLst>
              <a:ext uri="{FF2B5EF4-FFF2-40B4-BE49-F238E27FC236}">
                <a16:creationId xmlns:a16="http://schemas.microsoft.com/office/drawing/2014/main" id="{8AA31DD9-2A9F-4648-8486-66FF39F44E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811" b="50000"/>
          <a:stretch/>
        </p:blipFill>
        <p:spPr>
          <a:xfrm>
            <a:off x="2478292" y="1798174"/>
            <a:ext cx="4412973" cy="2533334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E49ADDA-B63A-4351-8C27-680C9C210618}"/>
              </a:ext>
            </a:extLst>
          </p:cNvPr>
          <p:cNvSpPr/>
          <p:nvPr/>
        </p:nvSpPr>
        <p:spPr>
          <a:xfrm>
            <a:off x="943714" y="831740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0D3CB45-6417-49F3-B207-1DF04212F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1822" y="4722146"/>
            <a:ext cx="5557544" cy="2074454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DA03BDA-BC1D-4F29-82C7-FE3E46C0924B}"/>
              </a:ext>
            </a:extLst>
          </p:cNvPr>
          <p:cNvCxnSpPr>
            <a:cxnSpLocks/>
          </p:cNvCxnSpPr>
          <p:nvPr/>
        </p:nvCxnSpPr>
        <p:spPr>
          <a:xfrm>
            <a:off x="941070" y="532129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C96445-7122-40D6-8419-77C8335F6B39}"/>
              </a:ext>
            </a:extLst>
          </p:cNvPr>
          <p:cNvCxnSpPr>
            <a:cxnSpLocks/>
          </p:cNvCxnSpPr>
          <p:nvPr/>
        </p:nvCxnSpPr>
        <p:spPr>
          <a:xfrm flipH="1">
            <a:off x="941070" y="2841575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98D8FA0-0205-4351-93F3-7201470E07CF}"/>
              </a:ext>
            </a:extLst>
          </p:cNvPr>
          <p:cNvSpPr txBox="1"/>
          <p:nvPr/>
        </p:nvSpPr>
        <p:spPr>
          <a:xfrm>
            <a:off x="495347" y="640756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00AEB8F-BF5E-4862-A6B2-517A800648A5}"/>
              </a:ext>
            </a:extLst>
          </p:cNvPr>
          <p:cNvSpPr txBox="1"/>
          <p:nvPr/>
        </p:nvSpPr>
        <p:spPr>
          <a:xfrm>
            <a:off x="495347" y="247658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F2705E-8DF6-4BB2-B517-F6CC20C86DCF}"/>
              </a:ext>
            </a:extLst>
          </p:cNvPr>
          <p:cNvSpPr txBox="1"/>
          <p:nvPr/>
        </p:nvSpPr>
        <p:spPr>
          <a:xfrm>
            <a:off x="350229" y="1558672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1A1BFA-7E1E-47AD-A5FD-6310587AB934}"/>
              </a:ext>
            </a:extLst>
          </p:cNvPr>
          <p:cNvSpPr txBox="1"/>
          <p:nvPr/>
        </p:nvSpPr>
        <p:spPr>
          <a:xfrm rot="16200000">
            <a:off x="-188598" y="156138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7BD36EF-11E0-45B0-91CF-5CBCBB202A49}"/>
              </a:ext>
            </a:extLst>
          </p:cNvPr>
          <p:cNvSpPr txBox="1"/>
          <p:nvPr/>
        </p:nvSpPr>
        <p:spPr>
          <a:xfrm>
            <a:off x="108522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3B37EE7-A1C7-4716-A38C-338D0026BC74}"/>
              </a:ext>
            </a:extLst>
          </p:cNvPr>
          <p:cNvSpPr txBox="1"/>
          <p:nvPr/>
        </p:nvSpPr>
        <p:spPr>
          <a:xfrm>
            <a:off x="145165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BFC2EE8-3122-4A7A-9381-9F09C8BF98E6}"/>
              </a:ext>
            </a:extLst>
          </p:cNvPr>
          <p:cNvSpPr txBox="1"/>
          <p:nvPr/>
        </p:nvSpPr>
        <p:spPr>
          <a:xfrm>
            <a:off x="181731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1AAECE0-EC55-4497-A789-0852A9F46BB9}"/>
              </a:ext>
            </a:extLst>
          </p:cNvPr>
          <p:cNvSpPr txBox="1"/>
          <p:nvPr/>
        </p:nvSpPr>
        <p:spPr>
          <a:xfrm>
            <a:off x="2167895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BB878D-8308-4705-827E-91F060DE611E}"/>
              </a:ext>
            </a:extLst>
          </p:cNvPr>
          <p:cNvSpPr txBox="1"/>
          <p:nvPr/>
        </p:nvSpPr>
        <p:spPr>
          <a:xfrm>
            <a:off x="2547878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34170E-78BA-4089-91A3-DA2FE356F389}"/>
              </a:ext>
            </a:extLst>
          </p:cNvPr>
          <p:cNvSpPr txBox="1"/>
          <p:nvPr/>
        </p:nvSpPr>
        <p:spPr>
          <a:xfrm>
            <a:off x="291354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51238D1-2954-494F-AB84-E957777AEB57}"/>
              </a:ext>
            </a:extLst>
          </p:cNvPr>
          <p:cNvSpPr txBox="1"/>
          <p:nvPr/>
        </p:nvSpPr>
        <p:spPr>
          <a:xfrm>
            <a:off x="327843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D4BD8BB-2984-4380-8C5A-E31B1847A40B}"/>
              </a:ext>
            </a:extLst>
          </p:cNvPr>
          <p:cNvSpPr txBox="1"/>
          <p:nvPr/>
        </p:nvSpPr>
        <p:spPr>
          <a:xfrm>
            <a:off x="3492147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ECCC9D3-CAB8-4ACE-A351-24633CEB8873}"/>
              </a:ext>
            </a:extLst>
          </p:cNvPr>
          <p:cNvSpPr txBox="1"/>
          <p:nvPr/>
        </p:nvSpPr>
        <p:spPr>
          <a:xfrm>
            <a:off x="3787388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98A3C42-652A-4F4E-9F6D-A7CF44B77D2A}"/>
              </a:ext>
            </a:extLst>
          </p:cNvPr>
          <p:cNvSpPr txBox="1"/>
          <p:nvPr/>
        </p:nvSpPr>
        <p:spPr>
          <a:xfrm>
            <a:off x="4082629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FD51147-FA24-4846-9212-D15B4994B2C9}"/>
              </a:ext>
            </a:extLst>
          </p:cNvPr>
          <p:cNvSpPr txBox="1"/>
          <p:nvPr/>
        </p:nvSpPr>
        <p:spPr>
          <a:xfrm>
            <a:off x="4377870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0EACA59F-138D-41B9-8D59-BEFCC545E2AF}"/>
              </a:ext>
            </a:extLst>
          </p:cNvPr>
          <p:cNvSpPr txBox="1"/>
          <p:nvPr/>
        </p:nvSpPr>
        <p:spPr>
          <a:xfrm>
            <a:off x="4673111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55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0C04BC01-6101-4811-A6A4-53B424307169}"/>
              </a:ext>
            </a:extLst>
          </p:cNvPr>
          <p:cNvSpPr txBox="1"/>
          <p:nvPr/>
        </p:nvSpPr>
        <p:spPr>
          <a:xfrm>
            <a:off x="4968352" y="6159116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4CDC90D-EC67-4177-8F94-9E27BE7679DA}"/>
              </a:ext>
            </a:extLst>
          </p:cNvPr>
          <p:cNvSpPr txBox="1"/>
          <p:nvPr/>
        </p:nvSpPr>
        <p:spPr>
          <a:xfrm>
            <a:off x="5263599" y="6159116"/>
            <a:ext cx="4290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65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A715FC5B-9058-4EAF-B611-987757697DCC}"/>
              </a:ext>
            </a:extLst>
          </p:cNvPr>
          <p:cNvCxnSpPr>
            <a:cxnSpLocks/>
          </p:cNvCxnSpPr>
          <p:nvPr/>
        </p:nvCxnSpPr>
        <p:spPr>
          <a:xfrm>
            <a:off x="126341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8FC4E586-B8E1-4BE1-969B-9FE8C5FEC7B2}"/>
              </a:ext>
            </a:extLst>
          </p:cNvPr>
          <p:cNvCxnSpPr>
            <a:cxnSpLocks/>
          </p:cNvCxnSpPr>
          <p:nvPr/>
        </p:nvCxnSpPr>
        <p:spPr>
          <a:xfrm>
            <a:off x="162907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154BD297-5D90-4654-8A82-54CCB156D6DE}"/>
              </a:ext>
            </a:extLst>
          </p:cNvPr>
          <p:cNvCxnSpPr>
            <a:cxnSpLocks/>
          </p:cNvCxnSpPr>
          <p:nvPr/>
        </p:nvCxnSpPr>
        <p:spPr>
          <a:xfrm>
            <a:off x="199474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44E74F54-8404-47D8-9B47-3A53FE836D42}"/>
              </a:ext>
            </a:extLst>
          </p:cNvPr>
          <p:cNvCxnSpPr>
            <a:cxnSpLocks/>
          </p:cNvCxnSpPr>
          <p:nvPr/>
        </p:nvCxnSpPr>
        <p:spPr>
          <a:xfrm>
            <a:off x="236040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052736D7-ABD5-4EA1-A72E-2C5C249E1ACF}"/>
              </a:ext>
            </a:extLst>
          </p:cNvPr>
          <p:cNvCxnSpPr>
            <a:cxnSpLocks/>
          </p:cNvCxnSpPr>
          <p:nvPr/>
        </p:nvCxnSpPr>
        <p:spPr>
          <a:xfrm>
            <a:off x="272606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FE79563D-54FB-4265-9B9D-3BC856B11393}"/>
              </a:ext>
            </a:extLst>
          </p:cNvPr>
          <p:cNvCxnSpPr/>
          <p:nvPr/>
        </p:nvCxnSpPr>
        <p:spPr>
          <a:xfrm>
            <a:off x="3232256" y="6264823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39A239-1E25-4E7E-BA17-7EB74285B94A}"/>
              </a:ext>
            </a:extLst>
          </p:cNvPr>
          <p:cNvCxnSpPr>
            <a:cxnSpLocks/>
          </p:cNvCxnSpPr>
          <p:nvPr/>
        </p:nvCxnSpPr>
        <p:spPr>
          <a:xfrm>
            <a:off x="3091733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06F16A7-FCF7-41BE-8430-C19FF5E887A0}"/>
              </a:ext>
            </a:extLst>
          </p:cNvPr>
          <p:cNvCxnSpPr>
            <a:cxnSpLocks/>
          </p:cNvCxnSpPr>
          <p:nvPr/>
        </p:nvCxnSpPr>
        <p:spPr>
          <a:xfrm>
            <a:off x="3457397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26FC10DF-45A2-41D0-8004-C72F97548022}"/>
              </a:ext>
            </a:extLst>
          </p:cNvPr>
          <p:cNvCxnSpPr>
            <a:cxnSpLocks/>
          </p:cNvCxnSpPr>
          <p:nvPr/>
        </p:nvCxnSpPr>
        <p:spPr>
          <a:xfrm>
            <a:off x="382306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46F5044C-2956-465A-A9F4-06F0E14EE7AC}"/>
              </a:ext>
            </a:extLst>
          </p:cNvPr>
          <p:cNvCxnSpPr>
            <a:cxnSpLocks/>
          </p:cNvCxnSpPr>
          <p:nvPr/>
        </p:nvCxnSpPr>
        <p:spPr>
          <a:xfrm>
            <a:off x="4188725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7D952EE9-122B-49FA-90FA-1ABD211C26A7}"/>
              </a:ext>
            </a:extLst>
          </p:cNvPr>
          <p:cNvCxnSpPr>
            <a:cxnSpLocks/>
          </p:cNvCxnSpPr>
          <p:nvPr/>
        </p:nvCxnSpPr>
        <p:spPr>
          <a:xfrm>
            <a:off x="4554389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F28B9F2A-8C34-4E55-AA48-70EE00B7F021}"/>
              </a:ext>
            </a:extLst>
          </p:cNvPr>
          <p:cNvCxnSpPr>
            <a:cxnSpLocks/>
          </p:cNvCxnSpPr>
          <p:nvPr/>
        </p:nvCxnSpPr>
        <p:spPr>
          <a:xfrm>
            <a:off x="4920051" y="278612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11FFA83D-55C6-41B3-91B0-826BE27C9395}"/>
              </a:ext>
            </a:extLst>
          </p:cNvPr>
          <p:cNvSpPr txBox="1"/>
          <p:nvPr/>
        </p:nvSpPr>
        <p:spPr>
          <a:xfrm>
            <a:off x="3643336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7719A9-2F9D-43E5-926E-8EE8392591E1}"/>
              </a:ext>
            </a:extLst>
          </p:cNvPr>
          <p:cNvSpPr txBox="1"/>
          <p:nvPr/>
        </p:nvSpPr>
        <p:spPr>
          <a:xfrm>
            <a:off x="4009227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EDCECA1-4C40-47DF-BD84-87DF77E2DAAE}"/>
              </a:ext>
            </a:extLst>
          </p:cNvPr>
          <p:cNvSpPr txBox="1"/>
          <p:nvPr/>
        </p:nvSpPr>
        <p:spPr>
          <a:xfrm>
            <a:off x="4382412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776411DF-6E48-4889-A34A-4390DA1C67CD}"/>
              </a:ext>
            </a:extLst>
          </p:cNvPr>
          <p:cNvSpPr txBox="1"/>
          <p:nvPr/>
        </p:nvSpPr>
        <p:spPr>
          <a:xfrm>
            <a:off x="4739799" y="286841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3CCAAAB3-92AC-4730-8A03-918F37A4ADF8}"/>
              </a:ext>
            </a:extLst>
          </p:cNvPr>
          <p:cNvCxnSpPr>
            <a:cxnSpLocks/>
          </p:cNvCxnSpPr>
          <p:nvPr/>
        </p:nvCxnSpPr>
        <p:spPr>
          <a:xfrm>
            <a:off x="2977324" y="1134202"/>
            <a:ext cx="193509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>
            <a:extLst>
              <a:ext uri="{FF2B5EF4-FFF2-40B4-BE49-F238E27FC236}">
                <a16:creationId xmlns:a16="http://schemas.microsoft.com/office/drawing/2014/main" id="{7A5BFA4B-EA09-4C16-84A5-AC66D8C56083}"/>
              </a:ext>
            </a:extLst>
          </p:cNvPr>
          <p:cNvSpPr txBox="1"/>
          <p:nvPr/>
        </p:nvSpPr>
        <p:spPr>
          <a:xfrm>
            <a:off x="2977324" y="897416"/>
            <a:ext cx="193508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High</a:t>
            </a: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1F7DE36B-E1DF-44E6-B3B3-4C6872AFE0AE}"/>
              </a:ext>
            </a:extLst>
          </p:cNvPr>
          <p:cNvCxnSpPr>
            <a:cxnSpLocks/>
          </p:cNvCxnSpPr>
          <p:nvPr/>
        </p:nvCxnSpPr>
        <p:spPr>
          <a:xfrm>
            <a:off x="941070" y="2378187"/>
            <a:ext cx="1400721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5E156BAD-C11D-45E2-BA9D-FFB2B2A49257}"/>
              </a:ext>
            </a:extLst>
          </p:cNvPr>
          <p:cNvSpPr txBox="1"/>
          <p:nvPr/>
        </p:nvSpPr>
        <p:spPr>
          <a:xfrm>
            <a:off x="952244" y="2147578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Steady Low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58726338-36D0-4A2C-BED0-7F4D37FF15C3}"/>
              </a:ext>
            </a:extLst>
          </p:cNvPr>
          <p:cNvSpPr txBox="1"/>
          <p:nvPr/>
        </p:nvSpPr>
        <p:spPr>
          <a:xfrm>
            <a:off x="1962702" y="360992"/>
            <a:ext cx="14055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Bouncing</a:t>
            </a:r>
          </a:p>
        </p:txBody>
      </p: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21135A61-B101-4292-A5F7-6ED9CE639F7E}"/>
              </a:ext>
            </a:extLst>
          </p:cNvPr>
          <p:cNvCxnSpPr>
            <a:cxnSpLocks/>
          </p:cNvCxnSpPr>
          <p:nvPr/>
        </p:nvCxnSpPr>
        <p:spPr>
          <a:xfrm>
            <a:off x="2367929" y="641602"/>
            <a:ext cx="593532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>
            <a:extLst>
              <a:ext uri="{FF2B5EF4-FFF2-40B4-BE49-F238E27FC236}">
                <a16:creationId xmlns:a16="http://schemas.microsoft.com/office/drawing/2014/main" id="{DEA7042E-7569-4F0D-96B3-462F39462C9C}"/>
              </a:ext>
            </a:extLst>
          </p:cNvPr>
          <p:cNvSpPr txBox="1"/>
          <p:nvPr/>
        </p:nvSpPr>
        <p:spPr>
          <a:xfrm>
            <a:off x="2292315" y="315200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AAAD7BEF-72BB-45A8-AC5B-D651FF11FCEC}"/>
              </a:ext>
            </a:extLst>
          </p:cNvPr>
          <p:cNvSpPr/>
          <p:nvPr/>
        </p:nvSpPr>
        <p:spPr>
          <a:xfrm>
            <a:off x="6205388" y="861855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98CAB68A-6333-4717-B14A-B7D523EF681F}"/>
              </a:ext>
            </a:extLst>
          </p:cNvPr>
          <p:cNvCxnSpPr>
            <a:cxnSpLocks/>
          </p:cNvCxnSpPr>
          <p:nvPr/>
        </p:nvCxnSpPr>
        <p:spPr>
          <a:xfrm>
            <a:off x="6202744" y="562244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646B84C-C82C-4EE8-8757-C925F7F5647D}"/>
              </a:ext>
            </a:extLst>
          </p:cNvPr>
          <p:cNvCxnSpPr>
            <a:cxnSpLocks/>
          </p:cNvCxnSpPr>
          <p:nvPr/>
        </p:nvCxnSpPr>
        <p:spPr>
          <a:xfrm flipH="1">
            <a:off x="6202744" y="2871690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4C671409-0C46-4C7F-AA34-5ECC7D55085C}"/>
              </a:ext>
            </a:extLst>
          </p:cNvPr>
          <p:cNvSpPr txBox="1"/>
          <p:nvPr/>
        </p:nvSpPr>
        <p:spPr>
          <a:xfrm>
            <a:off x="5757021" y="670871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03D55C8-0DF7-4E43-8EEA-CE71A03EB3FA}"/>
              </a:ext>
            </a:extLst>
          </p:cNvPr>
          <p:cNvSpPr txBox="1"/>
          <p:nvPr/>
        </p:nvSpPr>
        <p:spPr>
          <a:xfrm>
            <a:off x="5757021" y="2506703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795954B1-D257-4391-B29D-D0045F4C5147}"/>
              </a:ext>
            </a:extLst>
          </p:cNvPr>
          <p:cNvSpPr txBox="1"/>
          <p:nvPr/>
        </p:nvSpPr>
        <p:spPr>
          <a:xfrm>
            <a:off x="5611903" y="1588787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66D6C215-F1E0-48B5-BF6D-1F7EB39858CA}"/>
              </a:ext>
            </a:extLst>
          </p:cNvPr>
          <p:cNvSpPr txBox="1"/>
          <p:nvPr/>
        </p:nvSpPr>
        <p:spPr>
          <a:xfrm rot="16200000">
            <a:off x="5073076" y="159149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7619CD5-9C7E-417E-BC7A-23595CC7720B}"/>
              </a:ext>
            </a:extLst>
          </p:cNvPr>
          <p:cNvSpPr txBox="1"/>
          <p:nvPr/>
        </p:nvSpPr>
        <p:spPr>
          <a:xfrm>
            <a:off x="634689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537B30C-9083-4B07-BCF6-12D2720E9131}"/>
              </a:ext>
            </a:extLst>
          </p:cNvPr>
          <p:cNvSpPr txBox="1"/>
          <p:nvPr/>
        </p:nvSpPr>
        <p:spPr>
          <a:xfrm>
            <a:off x="671333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BC229372-8947-4D75-8FFE-CB537B85438B}"/>
              </a:ext>
            </a:extLst>
          </p:cNvPr>
          <p:cNvSpPr txBox="1"/>
          <p:nvPr/>
        </p:nvSpPr>
        <p:spPr>
          <a:xfrm>
            <a:off x="707899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82654A91-B766-403B-9AF9-F1A1D115804A}"/>
              </a:ext>
            </a:extLst>
          </p:cNvPr>
          <p:cNvSpPr txBox="1"/>
          <p:nvPr/>
        </p:nvSpPr>
        <p:spPr>
          <a:xfrm>
            <a:off x="7429569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04D76D24-7A2C-4B0E-B184-107857B78D3C}"/>
              </a:ext>
            </a:extLst>
          </p:cNvPr>
          <p:cNvSpPr txBox="1"/>
          <p:nvPr/>
        </p:nvSpPr>
        <p:spPr>
          <a:xfrm>
            <a:off x="7809552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D4C9CE72-4C5B-46FC-9BE1-0700D9996E9F}"/>
              </a:ext>
            </a:extLst>
          </p:cNvPr>
          <p:cNvSpPr txBox="1"/>
          <p:nvPr/>
        </p:nvSpPr>
        <p:spPr>
          <a:xfrm>
            <a:off x="817521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B00A158C-768D-4028-8A7B-A9A1F5F36507}"/>
              </a:ext>
            </a:extLst>
          </p:cNvPr>
          <p:cNvSpPr txBox="1"/>
          <p:nvPr/>
        </p:nvSpPr>
        <p:spPr>
          <a:xfrm>
            <a:off x="854011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C085F0ED-C66B-4D66-8AA2-C3B1B6283F52}"/>
              </a:ext>
            </a:extLst>
          </p:cNvPr>
          <p:cNvCxnSpPr>
            <a:cxnSpLocks/>
          </p:cNvCxnSpPr>
          <p:nvPr/>
        </p:nvCxnSpPr>
        <p:spPr>
          <a:xfrm>
            <a:off x="652508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5926B5D-3276-4FD0-BFD5-4047ED6B98A0}"/>
              </a:ext>
            </a:extLst>
          </p:cNvPr>
          <p:cNvCxnSpPr>
            <a:cxnSpLocks/>
          </p:cNvCxnSpPr>
          <p:nvPr/>
        </p:nvCxnSpPr>
        <p:spPr>
          <a:xfrm>
            <a:off x="689075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67854F5F-0796-4FAA-A8AC-B5CBE101D272}"/>
              </a:ext>
            </a:extLst>
          </p:cNvPr>
          <p:cNvCxnSpPr>
            <a:cxnSpLocks/>
          </p:cNvCxnSpPr>
          <p:nvPr/>
        </p:nvCxnSpPr>
        <p:spPr>
          <a:xfrm>
            <a:off x="725641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0FB4C117-EEDC-4C0C-8B32-810BCFD4DC40}"/>
              </a:ext>
            </a:extLst>
          </p:cNvPr>
          <p:cNvCxnSpPr>
            <a:cxnSpLocks/>
          </p:cNvCxnSpPr>
          <p:nvPr/>
        </p:nvCxnSpPr>
        <p:spPr>
          <a:xfrm>
            <a:off x="762207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72897E3D-1761-46F4-8F19-B0C2731AA539}"/>
              </a:ext>
            </a:extLst>
          </p:cNvPr>
          <p:cNvCxnSpPr>
            <a:cxnSpLocks/>
          </p:cNvCxnSpPr>
          <p:nvPr/>
        </p:nvCxnSpPr>
        <p:spPr>
          <a:xfrm>
            <a:off x="798774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52343C55-7488-4B89-B236-226C311E449B}"/>
              </a:ext>
            </a:extLst>
          </p:cNvPr>
          <p:cNvCxnSpPr>
            <a:cxnSpLocks/>
          </p:cNvCxnSpPr>
          <p:nvPr/>
        </p:nvCxnSpPr>
        <p:spPr>
          <a:xfrm>
            <a:off x="8353407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448709C9-DF4E-4548-A67E-B50DB1EF0590}"/>
              </a:ext>
            </a:extLst>
          </p:cNvPr>
          <p:cNvCxnSpPr>
            <a:cxnSpLocks/>
          </p:cNvCxnSpPr>
          <p:nvPr/>
        </p:nvCxnSpPr>
        <p:spPr>
          <a:xfrm>
            <a:off x="8719071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C945AAA5-16DA-438E-BDD2-813F72AE3DE8}"/>
              </a:ext>
            </a:extLst>
          </p:cNvPr>
          <p:cNvCxnSpPr>
            <a:cxnSpLocks/>
          </p:cNvCxnSpPr>
          <p:nvPr/>
        </p:nvCxnSpPr>
        <p:spPr>
          <a:xfrm>
            <a:off x="908473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3A7325F-58DF-432D-A18B-FBDEEE195FC8}"/>
              </a:ext>
            </a:extLst>
          </p:cNvPr>
          <p:cNvCxnSpPr>
            <a:cxnSpLocks/>
          </p:cNvCxnSpPr>
          <p:nvPr/>
        </p:nvCxnSpPr>
        <p:spPr>
          <a:xfrm>
            <a:off x="9450399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8639C56-7298-4C58-94A9-47AD2ACE6C4F}"/>
              </a:ext>
            </a:extLst>
          </p:cNvPr>
          <p:cNvCxnSpPr>
            <a:cxnSpLocks/>
          </p:cNvCxnSpPr>
          <p:nvPr/>
        </p:nvCxnSpPr>
        <p:spPr>
          <a:xfrm>
            <a:off x="9816063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F5792862-FB84-4172-9EA5-3E5BC45E0135}"/>
              </a:ext>
            </a:extLst>
          </p:cNvPr>
          <p:cNvCxnSpPr>
            <a:cxnSpLocks/>
          </p:cNvCxnSpPr>
          <p:nvPr/>
        </p:nvCxnSpPr>
        <p:spPr>
          <a:xfrm>
            <a:off x="10181725" y="2816237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>
            <a:extLst>
              <a:ext uri="{FF2B5EF4-FFF2-40B4-BE49-F238E27FC236}">
                <a16:creationId xmlns:a16="http://schemas.microsoft.com/office/drawing/2014/main" id="{ACB75F95-ED1E-4228-A320-F7460EE4B7EB}"/>
              </a:ext>
            </a:extLst>
          </p:cNvPr>
          <p:cNvSpPr txBox="1"/>
          <p:nvPr/>
        </p:nvSpPr>
        <p:spPr>
          <a:xfrm>
            <a:off x="8905010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3FDBE790-DCB1-4BEF-BD8D-7988FCF81FDE}"/>
              </a:ext>
            </a:extLst>
          </p:cNvPr>
          <p:cNvSpPr txBox="1"/>
          <p:nvPr/>
        </p:nvSpPr>
        <p:spPr>
          <a:xfrm>
            <a:off x="9270901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7FFC74B0-A522-440F-8C49-888063566CDC}"/>
              </a:ext>
            </a:extLst>
          </p:cNvPr>
          <p:cNvSpPr txBox="1"/>
          <p:nvPr/>
        </p:nvSpPr>
        <p:spPr>
          <a:xfrm>
            <a:off x="9644086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DD0DC33C-0520-4CCF-A21A-A33073F4E624}"/>
              </a:ext>
            </a:extLst>
          </p:cNvPr>
          <p:cNvSpPr txBox="1"/>
          <p:nvPr/>
        </p:nvSpPr>
        <p:spPr>
          <a:xfrm>
            <a:off x="10001473" y="2898527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9F3C3974-F529-49D3-87BF-331C02A254AD}"/>
              </a:ext>
            </a:extLst>
          </p:cNvPr>
          <p:cNvCxnSpPr>
            <a:cxnSpLocks/>
          </p:cNvCxnSpPr>
          <p:nvPr/>
        </p:nvCxnSpPr>
        <p:spPr>
          <a:xfrm>
            <a:off x="7641639" y="29700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1B0C5231-6752-49B8-9469-6329F0DF87F8}"/>
              </a:ext>
            </a:extLst>
          </p:cNvPr>
          <p:cNvSpPr txBox="1"/>
          <p:nvPr/>
        </p:nvSpPr>
        <p:spPr>
          <a:xfrm>
            <a:off x="7553989" y="3182116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4FE6E24-5C79-4612-AF2A-2501D16CE699}"/>
              </a:ext>
            </a:extLst>
          </p:cNvPr>
          <p:cNvSpPr txBox="1"/>
          <p:nvPr/>
        </p:nvSpPr>
        <p:spPr>
          <a:xfrm>
            <a:off x="5858258" y="100476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6F487E62-65CF-407A-80F8-8AD7211D65EA}"/>
              </a:ext>
            </a:extLst>
          </p:cNvPr>
          <p:cNvSpPr/>
          <p:nvPr/>
        </p:nvSpPr>
        <p:spPr>
          <a:xfrm>
            <a:off x="7642819" y="302994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DB1A5020-EE6D-4941-A375-2CE74E63DD0D}"/>
              </a:ext>
            </a:extLst>
          </p:cNvPr>
          <p:cNvSpPr txBox="1"/>
          <p:nvPr/>
        </p:nvSpPr>
        <p:spPr>
          <a:xfrm>
            <a:off x="7397368" y="314445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3579B731-FCE1-4567-AC3B-8C5A2FDA89F6}"/>
              </a:ext>
            </a:extLst>
          </p:cNvPr>
          <p:cNvCxnSpPr>
            <a:cxnSpLocks/>
          </p:cNvCxnSpPr>
          <p:nvPr/>
        </p:nvCxnSpPr>
        <p:spPr>
          <a:xfrm flipV="1">
            <a:off x="7636254" y="749300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1DCE68BA-3829-480E-ABBB-BD897D2EABB2}"/>
              </a:ext>
            </a:extLst>
          </p:cNvPr>
          <p:cNvCxnSpPr>
            <a:cxnSpLocks/>
          </p:cNvCxnSpPr>
          <p:nvPr/>
        </p:nvCxnSpPr>
        <p:spPr>
          <a:xfrm>
            <a:off x="8541639" y="289124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>
            <a:extLst>
              <a:ext uri="{FF2B5EF4-FFF2-40B4-BE49-F238E27FC236}">
                <a16:creationId xmlns:a16="http://schemas.microsoft.com/office/drawing/2014/main" id="{2DFDF838-554D-4AC1-A462-1574834ABA3E}"/>
              </a:ext>
            </a:extLst>
          </p:cNvPr>
          <p:cNvSpPr txBox="1"/>
          <p:nvPr/>
        </p:nvSpPr>
        <p:spPr>
          <a:xfrm>
            <a:off x="8525807" y="363895"/>
            <a:ext cx="17540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C2748937-3534-49F6-BA04-9E8B74817F28}"/>
              </a:ext>
            </a:extLst>
          </p:cNvPr>
          <p:cNvCxnSpPr/>
          <p:nvPr/>
        </p:nvCxnSpPr>
        <p:spPr>
          <a:xfrm>
            <a:off x="7376004" y="1259389"/>
            <a:ext cx="199670" cy="52208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D5C5DAF5-FC7E-4048-A94A-74A22AA8DFD7}"/>
              </a:ext>
            </a:extLst>
          </p:cNvPr>
          <p:cNvCxnSpPr>
            <a:cxnSpLocks/>
          </p:cNvCxnSpPr>
          <p:nvPr/>
        </p:nvCxnSpPr>
        <p:spPr>
          <a:xfrm flipV="1">
            <a:off x="8613253" y="644171"/>
            <a:ext cx="139018" cy="970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6665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601B5FA4-A100-4BCE-A968-CFF8D46000EF}"/>
              </a:ext>
            </a:extLst>
          </p:cNvPr>
          <p:cNvSpPr/>
          <p:nvPr/>
        </p:nvSpPr>
        <p:spPr>
          <a:xfrm>
            <a:off x="1319209" y="1804390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49DA3F5-C25C-49BF-98DC-E37FB0089828}"/>
              </a:ext>
            </a:extLst>
          </p:cNvPr>
          <p:cNvCxnSpPr>
            <a:cxnSpLocks/>
          </p:cNvCxnSpPr>
          <p:nvPr/>
        </p:nvCxnSpPr>
        <p:spPr>
          <a:xfrm>
            <a:off x="1316565" y="1504779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F60707D4-2992-478D-A2EB-6C6B1314157C}"/>
              </a:ext>
            </a:extLst>
          </p:cNvPr>
          <p:cNvCxnSpPr>
            <a:cxnSpLocks/>
          </p:cNvCxnSpPr>
          <p:nvPr/>
        </p:nvCxnSpPr>
        <p:spPr>
          <a:xfrm flipH="1">
            <a:off x="1316565" y="3814225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6123B6B5-E037-45C4-9CE8-C613EDC0F68E}"/>
              </a:ext>
            </a:extLst>
          </p:cNvPr>
          <p:cNvSpPr txBox="1"/>
          <p:nvPr/>
        </p:nvSpPr>
        <p:spPr>
          <a:xfrm>
            <a:off x="870842" y="1613406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600515B-3771-4564-AB8D-6CA3BCE4CEB7}"/>
              </a:ext>
            </a:extLst>
          </p:cNvPr>
          <p:cNvSpPr txBox="1"/>
          <p:nvPr/>
        </p:nvSpPr>
        <p:spPr>
          <a:xfrm>
            <a:off x="870842" y="344923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DFE88A8-05E4-4D5F-93EA-B7B2AD76BE08}"/>
              </a:ext>
            </a:extLst>
          </p:cNvPr>
          <p:cNvSpPr txBox="1"/>
          <p:nvPr/>
        </p:nvSpPr>
        <p:spPr>
          <a:xfrm>
            <a:off x="725724" y="2531322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97A810-27A8-42CB-A363-0C052F4B8114}"/>
              </a:ext>
            </a:extLst>
          </p:cNvPr>
          <p:cNvSpPr txBox="1"/>
          <p:nvPr/>
        </p:nvSpPr>
        <p:spPr>
          <a:xfrm rot="16200000">
            <a:off x="186897" y="253403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0544CE4-E384-4415-8CEB-51B9B3B9AA7D}"/>
              </a:ext>
            </a:extLst>
          </p:cNvPr>
          <p:cNvSpPr txBox="1"/>
          <p:nvPr/>
        </p:nvSpPr>
        <p:spPr>
          <a:xfrm>
            <a:off x="1460717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9AA113-7B20-4C56-9E84-B9DC76762267}"/>
              </a:ext>
            </a:extLst>
          </p:cNvPr>
          <p:cNvSpPr txBox="1"/>
          <p:nvPr/>
        </p:nvSpPr>
        <p:spPr>
          <a:xfrm>
            <a:off x="1827151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074DB5-3799-48C0-9DDF-2E3DF007B22A}"/>
              </a:ext>
            </a:extLst>
          </p:cNvPr>
          <p:cNvSpPr txBox="1"/>
          <p:nvPr/>
        </p:nvSpPr>
        <p:spPr>
          <a:xfrm>
            <a:off x="2192812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1BE9EE4-209F-41B0-B6A2-74962F314600}"/>
              </a:ext>
            </a:extLst>
          </p:cNvPr>
          <p:cNvSpPr txBox="1"/>
          <p:nvPr/>
        </p:nvSpPr>
        <p:spPr>
          <a:xfrm>
            <a:off x="2543390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E93B105-D7A8-4BA4-8EAC-C28A58E50DA2}"/>
              </a:ext>
            </a:extLst>
          </p:cNvPr>
          <p:cNvSpPr txBox="1"/>
          <p:nvPr/>
        </p:nvSpPr>
        <p:spPr>
          <a:xfrm>
            <a:off x="2923373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1611BC-B5B2-4237-9857-AB301EBE7E2C}"/>
              </a:ext>
            </a:extLst>
          </p:cNvPr>
          <p:cNvSpPr txBox="1"/>
          <p:nvPr/>
        </p:nvSpPr>
        <p:spPr>
          <a:xfrm>
            <a:off x="3289037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4CF5074-5864-4326-A14F-7AC7939B3D5B}"/>
              </a:ext>
            </a:extLst>
          </p:cNvPr>
          <p:cNvSpPr txBox="1"/>
          <p:nvPr/>
        </p:nvSpPr>
        <p:spPr>
          <a:xfrm>
            <a:off x="3653934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07A40B1-6E32-4AF3-AE37-03270EE7022D}"/>
              </a:ext>
            </a:extLst>
          </p:cNvPr>
          <p:cNvCxnSpPr>
            <a:cxnSpLocks/>
          </p:cNvCxnSpPr>
          <p:nvPr/>
        </p:nvCxnSpPr>
        <p:spPr>
          <a:xfrm>
            <a:off x="1638908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3DBD032-476B-4A61-8D55-07D6543FDD78}"/>
              </a:ext>
            </a:extLst>
          </p:cNvPr>
          <p:cNvCxnSpPr>
            <a:cxnSpLocks/>
          </p:cNvCxnSpPr>
          <p:nvPr/>
        </p:nvCxnSpPr>
        <p:spPr>
          <a:xfrm>
            <a:off x="2004572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A9ACD7F7-A94D-4505-BFE1-7F3B9BBF5CFE}"/>
              </a:ext>
            </a:extLst>
          </p:cNvPr>
          <p:cNvCxnSpPr>
            <a:cxnSpLocks/>
          </p:cNvCxnSpPr>
          <p:nvPr/>
        </p:nvCxnSpPr>
        <p:spPr>
          <a:xfrm>
            <a:off x="2370236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DE6B8F6-66E2-437B-9D15-30007D0335FB}"/>
              </a:ext>
            </a:extLst>
          </p:cNvPr>
          <p:cNvCxnSpPr>
            <a:cxnSpLocks/>
          </p:cNvCxnSpPr>
          <p:nvPr/>
        </p:nvCxnSpPr>
        <p:spPr>
          <a:xfrm>
            <a:off x="2735900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08EA2F9-0537-4E49-BCBF-A7BD83C84007}"/>
              </a:ext>
            </a:extLst>
          </p:cNvPr>
          <p:cNvCxnSpPr>
            <a:cxnSpLocks/>
          </p:cNvCxnSpPr>
          <p:nvPr/>
        </p:nvCxnSpPr>
        <p:spPr>
          <a:xfrm>
            <a:off x="3101564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1278F2C-90C1-4DDC-AA3D-1DC7F061F046}"/>
              </a:ext>
            </a:extLst>
          </p:cNvPr>
          <p:cNvCxnSpPr>
            <a:cxnSpLocks/>
          </p:cNvCxnSpPr>
          <p:nvPr/>
        </p:nvCxnSpPr>
        <p:spPr>
          <a:xfrm>
            <a:off x="3467228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72EC33E-853A-403D-8735-21FE03BE445A}"/>
              </a:ext>
            </a:extLst>
          </p:cNvPr>
          <p:cNvCxnSpPr>
            <a:cxnSpLocks/>
          </p:cNvCxnSpPr>
          <p:nvPr/>
        </p:nvCxnSpPr>
        <p:spPr>
          <a:xfrm>
            <a:off x="3832892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7F657FC-7827-44AE-A4AE-774734F7ED40}"/>
              </a:ext>
            </a:extLst>
          </p:cNvPr>
          <p:cNvCxnSpPr>
            <a:cxnSpLocks/>
          </p:cNvCxnSpPr>
          <p:nvPr/>
        </p:nvCxnSpPr>
        <p:spPr>
          <a:xfrm>
            <a:off x="4198556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54DFBA4-8265-45B8-936C-FAF0C1A781BB}"/>
              </a:ext>
            </a:extLst>
          </p:cNvPr>
          <p:cNvCxnSpPr>
            <a:cxnSpLocks/>
          </p:cNvCxnSpPr>
          <p:nvPr/>
        </p:nvCxnSpPr>
        <p:spPr>
          <a:xfrm>
            <a:off x="4564220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9A490C9-E18F-427C-8911-2C5062837CD8}"/>
              </a:ext>
            </a:extLst>
          </p:cNvPr>
          <p:cNvCxnSpPr>
            <a:cxnSpLocks/>
          </p:cNvCxnSpPr>
          <p:nvPr/>
        </p:nvCxnSpPr>
        <p:spPr>
          <a:xfrm>
            <a:off x="4929884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AF76E29-D0AA-410A-94B1-3F395C0EFA19}"/>
              </a:ext>
            </a:extLst>
          </p:cNvPr>
          <p:cNvCxnSpPr>
            <a:cxnSpLocks/>
          </p:cNvCxnSpPr>
          <p:nvPr/>
        </p:nvCxnSpPr>
        <p:spPr>
          <a:xfrm>
            <a:off x="5295546" y="3758772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39E34E83-ACD2-4AF7-944F-C5BFF4D75E79}"/>
              </a:ext>
            </a:extLst>
          </p:cNvPr>
          <p:cNvSpPr txBox="1"/>
          <p:nvPr/>
        </p:nvSpPr>
        <p:spPr>
          <a:xfrm>
            <a:off x="4018831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2C01EF1-3529-47CA-A0B2-6F9E6E9DAE73}"/>
              </a:ext>
            </a:extLst>
          </p:cNvPr>
          <p:cNvSpPr txBox="1"/>
          <p:nvPr/>
        </p:nvSpPr>
        <p:spPr>
          <a:xfrm>
            <a:off x="4384722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993A00FC-1829-4DED-BC1F-05C9E4D6FD43}"/>
              </a:ext>
            </a:extLst>
          </p:cNvPr>
          <p:cNvSpPr txBox="1"/>
          <p:nvPr/>
        </p:nvSpPr>
        <p:spPr>
          <a:xfrm>
            <a:off x="4757907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577BD5C-8B63-4125-B86A-381558A15873}"/>
              </a:ext>
            </a:extLst>
          </p:cNvPr>
          <p:cNvSpPr txBox="1"/>
          <p:nvPr/>
        </p:nvSpPr>
        <p:spPr>
          <a:xfrm>
            <a:off x="5115294" y="3841062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921D836-3F38-4D9D-A788-D98D40811EC2}"/>
              </a:ext>
            </a:extLst>
          </p:cNvPr>
          <p:cNvCxnSpPr>
            <a:cxnSpLocks/>
          </p:cNvCxnSpPr>
          <p:nvPr/>
        </p:nvCxnSpPr>
        <p:spPr>
          <a:xfrm>
            <a:off x="2755460" y="1239539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1FAC8558-E70F-4E49-BA87-BC24A2268FC5}"/>
              </a:ext>
            </a:extLst>
          </p:cNvPr>
          <p:cNvSpPr txBox="1"/>
          <p:nvPr/>
        </p:nvSpPr>
        <p:spPr>
          <a:xfrm>
            <a:off x="2667810" y="4124651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8D528D-7D80-44C3-8C56-19AD5B1D5214}"/>
              </a:ext>
            </a:extLst>
          </p:cNvPr>
          <p:cNvSpPr txBox="1"/>
          <p:nvPr/>
        </p:nvSpPr>
        <p:spPr>
          <a:xfrm>
            <a:off x="1336125" y="1963930"/>
            <a:ext cx="1394584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  <a:p>
            <a:pPr algn="r"/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This state change could be intentional or due to electrical noise, so store value, which we will verify at end of debouncing window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3D2E5B66-F82F-42AE-82B6-940DC26610AB}"/>
              </a:ext>
            </a:extLst>
          </p:cNvPr>
          <p:cNvSpPr/>
          <p:nvPr/>
        </p:nvSpPr>
        <p:spPr>
          <a:xfrm>
            <a:off x="2756640" y="1245529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2CAE3E07-2D42-45F5-A836-7F36ECFCF37D}"/>
              </a:ext>
            </a:extLst>
          </p:cNvPr>
          <p:cNvSpPr txBox="1"/>
          <p:nvPr/>
        </p:nvSpPr>
        <p:spPr>
          <a:xfrm>
            <a:off x="2511189" y="1256980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9ADE50FF-958A-4DED-95D1-AFDAB2F07A55}"/>
              </a:ext>
            </a:extLst>
          </p:cNvPr>
          <p:cNvCxnSpPr>
            <a:cxnSpLocks/>
          </p:cNvCxnSpPr>
          <p:nvPr/>
        </p:nvCxnSpPr>
        <p:spPr>
          <a:xfrm flipV="1">
            <a:off x="2750075" y="1691835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A9BCE238-2324-4671-ABCA-B3952D7B8301}"/>
              </a:ext>
            </a:extLst>
          </p:cNvPr>
          <p:cNvCxnSpPr>
            <a:cxnSpLocks/>
          </p:cNvCxnSpPr>
          <p:nvPr/>
        </p:nvCxnSpPr>
        <p:spPr>
          <a:xfrm>
            <a:off x="3655460" y="1231659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B162DE8-22DF-40B9-8696-33ADFE3DC287}"/>
              </a:ext>
            </a:extLst>
          </p:cNvPr>
          <p:cNvSpPr txBox="1"/>
          <p:nvPr/>
        </p:nvSpPr>
        <p:spPr>
          <a:xfrm>
            <a:off x="3645419" y="1137781"/>
            <a:ext cx="1754070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  <a:p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Verify value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34A48A8-D238-447E-B54F-422BEA62BC58}"/>
              </a:ext>
            </a:extLst>
          </p:cNvPr>
          <p:cNvCxnSpPr>
            <a:cxnSpLocks/>
          </p:cNvCxnSpPr>
          <p:nvPr/>
        </p:nvCxnSpPr>
        <p:spPr>
          <a:xfrm flipV="1">
            <a:off x="2543390" y="1835954"/>
            <a:ext cx="130855" cy="12440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2A158E1E-DD35-46AE-8CBD-7AF2B3A81488}"/>
              </a:ext>
            </a:extLst>
          </p:cNvPr>
          <p:cNvCxnSpPr>
            <a:cxnSpLocks/>
          </p:cNvCxnSpPr>
          <p:nvPr/>
        </p:nvCxnSpPr>
        <p:spPr>
          <a:xfrm flipV="1">
            <a:off x="3727074" y="1586706"/>
            <a:ext cx="139018" cy="970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E84FE2FA-C41B-48FE-BF68-DF7D3C41746F}"/>
              </a:ext>
            </a:extLst>
          </p:cNvPr>
          <p:cNvSpPr txBox="1"/>
          <p:nvPr/>
        </p:nvSpPr>
        <p:spPr>
          <a:xfrm>
            <a:off x="725724" y="665874"/>
            <a:ext cx="46737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rPr>
              <a:t>Robust: two input reads w/state verification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A3FE29D-D1B6-4045-8570-FFE2B42D2895}"/>
              </a:ext>
            </a:extLst>
          </p:cNvPr>
          <p:cNvSpPr txBox="1"/>
          <p:nvPr/>
        </p:nvSpPr>
        <p:spPr>
          <a:xfrm>
            <a:off x="5927366" y="665874"/>
            <a:ext cx="5340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ctr">
              <a:defRPr sz="2000">
                <a:solidFill>
                  <a:schemeClr val="tx1">
                    <a:lumMod val="85000"/>
                    <a:lumOff val="15000"/>
                  </a:schemeClr>
                </a:solidFill>
                <a:latin typeface="Bebas Neue" panose="020B0606020202050201" pitchFamily="34" charset="0"/>
              </a:defRPr>
            </a:lvl1pPr>
          </a:lstStyle>
          <a:p>
            <a:r>
              <a:rPr lang="en-US" dirty="0"/>
              <a:t>Common: Single input read with ignore window</a:t>
            </a:r>
          </a:p>
        </p:txBody>
      </p: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1179D925-AE25-4F75-A3AF-A907C5628F5E}"/>
              </a:ext>
            </a:extLst>
          </p:cNvPr>
          <p:cNvSpPr/>
          <p:nvPr/>
        </p:nvSpPr>
        <p:spPr>
          <a:xfrm>
            <a:off x="6520852" y="1762772"/>
            <a:ext cx="3968702" cy="1829753"/>
          </a:xfrm>
          <a:custGeom>
            <a:avLst/>
            <a:gdLst>
              <a:gd name="connsiteX0" fmla="*/ 0 w 3085755"/>
              <a:gd name="connsiteY0" fmla="*/ 1281818 h 1290105"/>
              <a:gd name="connsiteX1" fmla="*/ 983464 w 3085755"/>
              <a:gd name="connsiteY1" fmla="*/ 1281818 h 1290105"/>
              <a:gd name="connsiteX2" fmla="*/ 1002801 w 3085755"/>
              <a:gd name="connsiteY2" fmla="*/ 5525 h 1290105"/>
              <a:gd name="connsiteX3" fmla="*/ 1011089 w 3085755"/>
              <a:gd name="connsiteY3" fmla="*/ 599471 h 1290105"/>
              <a:gd name="connsiteX4" fmla="*/ 1019377 w 3085755"/>
              <a:gd name="connsiteY4" fmla="*/ 11050 h 1290105"/>
              <a:gd name="connsiteX5" fmla="*/ 1035952 w 3085755"/>
              <a:gd name="connsiteY5" fmla="*/ 930976 h 1290105"/>
              <a:gd name="connsiteX6" fmla="*/ 1038714 w 3085755"/>
              <a:gd name="connsiteY6" fmla="*/ 5525 h 1290105"/>
              <a:gd name="connsiteX7" fmla="*/ 1080153 w 3085755"/>
              <a:gd name="connsiteY7" fmla="*/ 1279055 h 1290105"/>
              <a:gd name="connsiteX8" fmla="*/ 1149216 w 3085755"/>
              <a:gd name="connsiteY8" fmla="*/ 1281818 h 1290105"/>
              <a:gd name="connsiteX9" fmla="*/ 1151978 w 3085755"/>
              <a:gd name="connsiteY9" fmla="*/ 5525 h 1290105"/>
              <a:gd name="connsiteX10" fmla="*/ 1182366 w 3085755"/>
              <a:gd name="connsiteY10" fmla="*/ 11050 h 1290105"/>
              <a:gd name="connsiteX11" fmla="*/ 1187891 w 3085755"/>
              <a:gd name="connsiteY11" fmla="*/ 1229330 h 1290105"/>
              <a:gd name="connsiteX12" fmla="*/ 1201704 w 3085755"/>
              <a:gd name="connsiteY12" fmla="*/ 24863 h 1290105"/>
              <a:gd name="connsiteX13" fmla="*/ 1234855 w 3085755"/>
              <a:gd name="connsiteY13" fmla="*/ 1281818 h 1290105"/>
              <a:gd name="connsiteX14" fmla="*/ 1237617 w 3085755"/>
              <a:gd name="connsiteY14" fmla="*/ 0 h 1290105"/>
              <a:gd name="connsiteX15" fmla="*/ 1270768 w 3085755"/>
              <a:gd name="connsiteY15" fmla="*/ 762461 h 1290105"/>
              <a:gd name="connsiteX16" fmla="*/ 1268005 w 3085755"/>
              <a:gd name="connsiteY16" fmla="*/ 13813 h 1290105"/>
              <a:gd name="connsiteX17" fmla="*/ 1301156 w 3085755"/>
              <a:gd name="connsiteY17" fmla="*/ 11050 h 1290105"/>
              <a:gd name="connsiteX18" fmla="*/ 1290105 w 3085755"/>
              <a:gd name="connsiteY18" fmla="*/ 519357 h 1290105"/>
              <a:gd name="connsiteX19" fmla="*/ 1328781 w 3085755"/>
              <a:gd name="connsiteY19" fmla="*/ 8288 h 1290105"/>
              <a:gd name="connsiteX20" fmla="*/ 1331543 w 3085755"/>
              <a:gd name="connsiteY20" fmla="*/ 723785 h 1290105"/>
              <a:gd name="connsiteX21" fmla="*/ 1356406 w 3085755"/>
              <a:gd name="connsiteY21" fmla="*/ 5525 h 1290105"/>
              <a:gd name="connsiteX22" fmla="*/ 1386794 w 3085755"/>
              <a:gd name="connsiteY22" fmla="*/ 1290105 h 1290105"/>
              <a:gd name="connsiteX23" fmla="*/ 1408895 w 3085755"/>
              <a:gd name="connsiteY23" fmla="*/ 2763 h 1290105"/>
              <a:gd name="connsiteX24" fmla="*/ 3085755 w 3085755"/>
              <a:gd name="connsiteY24" fmla="*/ 2763 h 1290105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5525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19377 w 3085755"/>
              <a:gd name="connsiteY4" fmla="*/ 11050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5525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81818 h 1281818"/>
              <a:gd name="connsiteX1" fmla="*/ 983464 w 3085755"/>
              <a:gd name="connsiteY1" fmla="*/ 1281818 h 1281818"/>
              <a:gd name="connsiteX2" fmla="*/ 1002801 w 3085755"/>
              <a:gd name="connsiteY2" fmla="*/ 21400 h 1281818"/>
              <a:gd name="connsiteX3" fmla="*/ 1011089 w 3085755"/>
              <a:gd name="connsiteY3" fmla="*/ 599471 h 1281818"/>
              <a:gd name="connsiteX4" fmla="*/ 1022552 w 3085755"/>
              <a:gd name="connsiteY4" fmla="*/ 18987 h 1281818"/>
              <a:gd name="connsiteX5" fmla="*/ 1035952 w 3085755"/>
              <a:gd name="connsiteY5" fmla="*/ 930976 h 1281818"/>
              <a:gd name="connsiteX6" fmla="*/ 1038714 w 3085755"/>
              <a:gd name="connsiteY6" fmla="*/ 21400 h 1281818"/>
              <a:gd name="connsiteX7" fmla="*/ 1080153 w 3085755"/>
              <a:gd name="connsiteY7" fmla="*/ 1279055 h 1281818"/>
              <a:gd name="connsiteX8" fmla="*/ 1149216 w 3085755"/>
              <a:gd name="connsiteY8" fmla="*/ 1281818 h 1281818"/>
              <a:gd name="connsiteX9" fmla="*/ 1151978 w 3085755"/>
              <a:gd name="connsiteY9" fmla="*/ 5525 h 1281818"/>
              <a:gd name="connsiteX10" fmla="*/ 1182366 w 3085755"/>
              <a:gd name="connsiteY10" fmla="*/ 11050 h 1281818"/>
              <a:gd name="connsiteX11" fmla="*/ 1187891 w 3085755"/>
              <a:gd name="connsiteY11" fmla="*/ 1229330 h 1281818"/>
              <a:gd name="connsiteX12" fmla="*/ 1201704 w 3085755"/>
              <a:gd name="connsiteY12" fmla="*/ 24863 h 1281818"/>
              <a:gd name="connsiteX13" fmla="*/ 1234855 w 3085755"/>
              <a:gd name="connsiteY13" fmla="*/ 1281818 h 1281818"/>
              <a:gd name="connsiteX14" fmla="*/ 1237617 w 3085755"/>
              <a:gd name="connsiteY14" fmla="*/ 0 h 1281818"/>
              <a:gd name="connsiteX15" fmla="*/ 1270768 w 3085755"/>
              <a:gd name="connsiteY15" fmla="*/ 762461 h 1281818"/>
              <a:gd name="connsiteX16" fmla="*/ 1268005 w 3085755"/>
              <a:gd name="connsiteY16" fmla="*/ 13813 h 1281818"/>
              <a:gd name="connsiteX17" fmla="*/ 1301156 w 3085755"/>
              <a:gd name="connsiteY17" fmla="*/ 11050 h 1281818"/>
              <a:gd name="connsiteX18" fmla="*/ 1290105 w 3085755"/>
              <a:gd name="connsiteY18" fmla="*/ 519357 h 1281818"/>
              <a:gd name="connsiteX19" fmla="*/ 1328781 w 3085755"/>
              <a:gd name="connsiteY19" fmla="*/ 8288 h 1281818"/>
              <a:gd name="connsiteX20" fmla="*/ 1331543 w 3085755"/>
              <a:gd name="connsiteY20" fmla="*/ 723785 h 1281818"/>
              <a:gd name="connsiteX21" fmla="*/ 1356406 w 3085755"/>
              <a:gd name="connsiteY21" fmla="*/ 5525 h 1281818"/>
              <a:gd name="connsiteX22" fmla="*/ 1386794 w 3085755"/>
              <a:gd name="connsiteY22" fmla="*/ 671296 h 1281818"/>
              <a:gd name="connsiteX23" fmla="*/ 1408895 w 3085755"/>
              <a:gd name="connsiteY23" fmla="*/ 2763 h 1281818"/>
              <a:gd name="connsiteX24" fmla="*/ 3085755 w 3085755"/>
              <a:gd name="connsiteY24" fmla="*/ 2763 h 1281818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5525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1050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828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6406 w 3085755"/>
              <a:gd name="connsiteY21" fmla="*/ 27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79055 h 1279055"/>
              <a:gd name="connsiteX1" fmla="*/ 983464 w 3085755"/>
              <a:gd name="connsiteY1" fmla="*/ 1279055 h 1279055"/>
              <a:gd name="connsiteX2" fmla="*/ 1002801 w 3085755"/>
              <a:gd name="connsiteY2" fmla="*/ 18637 h 1279055"/>
              <a:gd name="connsiteX3" fmla="*/ 1011089 w 3085755"/>
              <a:gd name="connsiteY3" fmla="*/ 596708 h 1279055"/>
              <a:gd name="connsiteX4" fmla="*/ 1022552 w 3085755"/>
              <a:gd name="connsiteY4" fmla="*/ 16224 h 1279055"/>
              <a:gd name="connsiteX5" fmla="*/ 1035952 w 3085755"/>
              <a:gd name="connsiteY5" fmla="*/ 928213 h 1279055"/>
              <a:gd name="connsiteX6" fmla="*/ 1038714 w 3085755"/>
              <a:gd name="connsiteY6" fmla="*/ 18637 h 1279055"/>
              <a:gd name="connsiteX7" fmla="*/ 1080153 w 3085755"/>
              <a:gd name="connsiteY7" fmla="*/ 1276292 h 1279055"/>
              <a:gd name="connsiteX8" fmla="*/ 1149216 w 3085755"/>
              <a:gd name="connsiteY8" fmla="*/ 1279055 h 1279055"/>
              <a:gd name="connsiteX9" fmla="*/ 1151978 w 3085755"/>
              <a:gd name="connsiteY9" fmla="*/ 2762 h 1279055"/>
              <a:gd name="connsiteX10" fmla="*/ 1182366 w 3085755"/>
              <a:gd name="connsiteY10" fmla="*/ 8287 h 1279055"/>
              <a:gd name="connsiteX11" fmla="*/ 1187891 w 3085755"/>
              <a:gd name="connsiteY11" fmla="*/ 1226567 h 1279055"/>
              <a:gd name="connsiteX12" fmla="*/ 1201704 w 3085755"/>
              <a:gd name="connsiteY12" fmla="*/ 22100 h 1279055"/>
              <a:gd name="connsiteX13" fmla="*/ 1234855 w 3085755"/>
              <a:gd name="connsiteY13" fmla="*/ 1279055 h 1279055"/>
              <a:gd name="connsiteX14" fmla="*/ 1237617 w 3085755"/>
              <a:gd name="connsiteY14" fmla="*/ 16287 h 1279055"/>
              <a:gd name="connsiteX15" fmla="*/ 1270768 w 3085755"/>
              <a:gd name="connsiteY15" fmla="*/ 759698 h 1279055"/>
              <a:gd name="connsiteX16" fmla="*/ 1268005 w 3085755"/>
              <a:gd name="connsiteY16" fmla="*/ 1525 h 1279055"/>
              <a:gd name="connsiteX17" fmla="*/ 1301156 w 3085755"/>
              <a:gd name="connsiteY17" fmla="*/ 1937 h 1279055"/>
              <a:gd name="connsiteX18" fmla="*/ 1290105 w 3085755"/>
              <a:gd name="connsiteY18" fmla="*/ 516594 h 1279055"/>
              <a:gd name="connsiteX19" fmla="*/ 1328781 w 3085755"/>
              <a:gd name="connsiteY19" fmla="*/ 21400 h 1279055"/>
              <a:gd name="connsiteX20" fmla="*/ 1331543 w 3085755"/>
              <a:gd name="connsiteY20" fmla="*/ 721022 h 1279055"/>
              <a:gd name="connsiteX21" fmla="*/ 1357993 w 3085755"/>
              <a:gd name="connsiteY21" fmla="*/ 15462 h 1279055"/>
              <a:gd name="connsiteX22" fmla="*/ 1386794 w 3085755"/>
              <a:gd name="connsiteY22" fmla="*/ 668533 h 1279055"/>
              <a:gd name="connsiteX23" fmla="*/ 1408895 w 3085755"/>
              <a:gd name="connsiteY23" fmla="*/ 0 h 1279055"/>
              <a:gd name="connsiteX24" fmla="*/ 3085755 w 3085755"/>
              <a:gd name="connsiteY24" fmla="*/ 0 h 1279055"/>
              <a:gd name="connsiteX0" fmla="*/ 0 w 3085755"/>
              <a:gd name="connsiteY0" fmla="*/ 1280293 h 1280293"/>
              <a:gd name="connsiteX1" fmla="*/ 983464 w 3085755"/>
              <a:gd name="connsiteY1" fmla="*/ 1280293 h 1280293"/>
              <a:gd name="connsiteX2" fmla="*/ 1002801 w 3085755"/>
              <a:gd name="connsiteY2" fmla="*/ 19875 h 1280293"/>
              <a:gd name="connsiteX3" fmla="*/ 1011089 w 3085755"/>
              <a:gd name="connsiteY3" fmla="*/ 597946 h 1280293"/>
              <a:gd name="connsiteX4" fmla="*/ 1022552 w 3085755"/>
              <a:gd name="connsiteY4" fmla="*/ 17462 h 1280293"/>
              <a:gd name="connsiteX5" fmla="*/ 1035952 w 3085755"/>
              <a:gd name="connsiteY5" fmla="*/ 929451 h 1280293"/>
              <a:gd name="connsiteX6" fmla="*/ 1038714 w 3085755"/>
              <a:gd name="connsiteY6" fmla="*/ 19875 h 1280293"/>
              <a:gd name="connsiteX7" fmla="*/ 1080153 w 3085755"/>
              <a:gd name="connsiteY7" fmla="*/ 1277530 h 1280293"/>
              <a:gd name="connsiteX8" fmla="*/ 1149216 w 3085755"/>
              <a:gd name="connsiteY8" fmla="*/ 1280293 h 1280293"/>
              <a:gd name="connsiteX9" fmla="*/ 1151978 w 3085755"/>
              <a:gd name="connsiteY9" fmla="*/ 4000 h 1280293"/>
              <a:gd name="connsiteX10" fmla="*/ 1182366 w 3085755"/>
              <a:gd name="connsiteY10" fmla="*/ 0 h 1280293"/>
              <a:gd name="connsiteX11" fmla="*/ 1187891 w 3085755"/>
              <a:gd name="connsiteY11" fmla="*/ 1227805 h 1280293"/>
              <a:gd name="connsiteX12" fmla="*/ 1201704 w 3085755"/>
              <a:gd name="connsiteY12" fmla="*/ 23338 h 1280293"/>
              <a:gd name="connsiteX13" fmla="*/ 1234855 w 3085755"/>
              <a:gd name="connsiteY13" fmla="*/ 1280293 h 1280293"/>
              <a:gd name="connsiteX14" fmla="*/ 1237617 w 3085755"/>
              <a:gd name="connsiteY14" fmla="*/ 17525 h 1280293"/>
              <a:gd name="connsiteX15" fmla="*/ 1270768 w 3085755"/>
              <a:gd name="connsiteY15" fmla="*/ 760936 h 1280293"/>
              <a:gd name="connsiteX16" fmla="*/ 1268005 w 3085755"/>
              <a:gd name="connsiteY16" fmla="*/ 2763 h 1280293"/>
              <a:gd name="connsiteX17" fmla="*/ 1301156 w 3085755"/>
              <a:gd name="connsiteY17" fmla="*/ 3175 h 1280293"/>
              <a:gd name="connsiteX18" fmla="*/ 1290105 w 3085755"/>
              <a:gd name="connsiteY18" fmla="*/ 517832 h 1280293"/>
              <a:gd name="connsiteX19" fmla="*/ 1328781 w 3085755"/>
              <a:gd name="connsiteY19" fmla="*/ 22638 h 1280293"/>
              <a:gd name="connsiteX20" fmla="*/ 1331543 w 3085755"/>
              <a:gd name="connsiteY20" fmla="*/ 722260 h 1280293"/>
              <a:gd name="connsiteX21" fmla="*/ 1357993 w 3085755"/>
              <a:gd name="connsiteY21" fmla="*/ 16700 h 1280293"/>
              <a:gd name="connsiteX22" fmla="*/ 1386794 w 3085755"/>
              <a:gd name="connsiteY22" fmla="*/ 669771 h 1280293"/>
              <a:gd name="connsiteX23" fmla="*/ 1408895 w 3085755"/>
              <a:gd name="connsiteY23" fmla="*/ 1238 h 1280293"/>
              <a:gd name="connsiteX24" fmla="*/ 3085755 w 3085755"/>
              <a:gd name="connsiteY24" fmla="*/ 1238 h 128029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82643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085755"/>
              <a:gd name="connsiteY0" fmla="*/ 1282643 h 1282643"/>
              <a:gd name="connsiteX1" fmla="*/ 983464 w 3085755"/>
              <a:gd name="connsiteY1" fmla="*/ 1282643 h 1282643"/>
              <a:gd name="connsiteX2" fmla="*/ 1002801 w 3085755"/>
              <a:gd name="connsiteY2" fmla="*/ 22225 h 1282643"/>
              <a:gd name="connsiteX3" fmla="*/ 1011089 w 3085755"/>
              <a:gd name="connsiteY3" fmla="*/ 600296 h 1282643"/>
              <a:gd name="connsiteX4" fmla="*/ 1022552 w 3085755"/>
              <a:gd name="connsiteY4" fmla="*/ 19812 h 1282643"/>
              <a:gd name="connsiteX5" fmla="*/ 1035952 w 3085755"/>
              <a:gd name="connsiteY5" fmla="*/ 931801 h 1282643"/>
              <a:gd name="connsiteX6" fmla="*/ 1038714 w 3085755"/>
              <a:gd name="connsiteY6" fmla="*/ 22225 h 1282643"/>
              <a:gd name="connsiteX7" fmla="*/ 1080153 w 3085755"/>
              <a:gd name="connsiteY7" fmla="*/ 1279880 h 1282643"/>
              <a:gd name="connsiteX8" fmla="*/ 1149216 w 3085755"/>
              <a:gd name="connsiteY8" fmla="*/ 1282643 h 1282643"/>
              <a:gd name="connsiteX9" fmla="*/ 1151978 w 3085755"/>
              <a:gd name="connsiteY9" fmla="*/ 0 h 1282643"/>
              <a:gd name="connsiteX10" fmla="*/ 1182366 w 3085755"/>
              <a:gd name="connsiteY10" fmla="*/ 2350 h 1282643"/>
              <a:gd name="connsiteX11" fmla="*/ 1187891 w 3085755"/>
              <a:gd name="connsiteY11" fmla="*/ 1230155 h 1282643"/>
              <a:gd name="connsiteX12" fmla="*/ 1201704 w 3085755"/>
              <a:gd name="connsiteY12" fmla="*/ 25688 h 1282643"/>
              <a:gd name="connsiteX13" fmla="*/ 1234855 w 3085755"/>
              <a:gd name="connsiteY13" fmla="*/ 1217191 h 1282643"/>
              <a:gd name="connsiteX14" fmla="*/ 1237617 w 3085755"/>
              <a:gd name="connsiteY14" fmla="*/ 19875 h 1282643"/>
              <a:gd name="connsiteX15" fmla="*/ 1270768 w 3085755"/>
              <a:gd name="connsiteY15" fmla="*/ 763286 h 1282643"/>
              <a:gd name="connsiteX16" fmla="*/ 1268005 w 3085755"/>
              <a:gd name="connsiteY16" fmla="*/ 5113 h 1282643"/>
              <a:gd name="connsiteX17" fmla="*/ 1301156 w 3085755"/>
              <a:gd name="connsiteY17" fmla="*/ 5525 h 1282643"/>
              <a:gd name="connsiteX18" fmla="*/ 1290105 w 3085755"/>
              <a:gd name="connsiteY18" fmla="*/ 520182 h 1282643"/>
              <a:gd name="connsiteX19" fmla="*/ 1328781 w 3085755"/>
              <a:gd name="connsiteY19" fmla="*/ 24988 h 1282643"/>
              <a:gd name="connsiteX20" fmla="*/ 1331543 w 3085755"/>
              <a:gd name="connsiteY20" fmla="*/ 724610 h 1282643"/>
              <a:gd name="connsiteX21" fmla="*/ 1357993 w 3085755"/>
              <a:gd name="connsiteY21" fmla="*/ 19050 h 1282643"/>
              <a:gd name="connsiteX22" fmla="*/ 1386794 w 3085755"/>
              <a:gd name="connsiteY22" fmla="*/ 672121 h 1282643"/>
              <a:gd name="connsiteX23" fmla="*/ 1408895 w 3085755"/>
              <a:gd name="connsiteY23" fmla="*/ 3588 h 1282643"/>
              <a:gd name="connsiteX24" fmla="*/ 3085755 w 3085755"/>
              <a:gd name="connsiteY24" fmla="*/ 3588 h 1282643"/>
              <a:gd name="connsiteX0" fmla="*/ 0 w 3156336"/>
              <a:gd name="connsiteY0" fmla="*/ 1282643 h 1282643"/>
              <a:gd name="connsiteX1" fmla="*/ 1054045 w 3156336"/>
              <a:gd name="connsiteY1" fmla="*/ 1282643 h 1282643"/>
              <a:gd name="connsiteX2" fmla="*/ 1073382 w 3156336"/>
              <a:gd name="connsiteY2" fmla="*/ 22225 h 1282643"/>
              <a:gd name="connsiteX3" fmla="*/ 1081670 w 3156336"/>
              <a:gd name="connsiteY3" fmla="*/ 600296 h 1282643"/>
              <a:gd name="connsiteX4" fmla="*/ 1093133 w 3156336"/>
              <a:gd name="connsiteY4" fmla="*/ 19812 h 1282643"/>
              <a:gd name="connsiteX5" fmla="*/ 1106533 w 3156336"/>
              <a:gd name="connsiteY5" fmla="*/ 931801 h 1282643"/>
              <a:gd name="connsiteX6" fmla="*/ 1109295 w 3156336"/>
              <a:gd name="connsiteY6" fmla="*/ 22225 h 1282643"/>
              <a:gd name="connsiteX7" fmla="*/ 1150734 w 3156336"/>
              <a:gd name="connsiteY7" fmla="*/ 1279880 h 1282643"/>
              <a:gd name="connsiteX8" fmla="*/ 1219797 w 3156336"/>
              <a:gd name="connsiteY8" fmla="*/ 1282643 h 1282643"/>
              <a:gd name="connsiteX9" fmla="*/ 1222559 w 3156336"/>
              <a:gd name="connsiteY9" fmla="*/ 0 h 1282643"/>
              <a:gd name="connsiteX10" fmla="*/ 1252947 w 3156336"/>
              <a:gd name="connsiteY10" fmla="*/ 2350 h 1282643"/>
              <a:gd name="connsiteX11" fmla="*/ 1258472 w 3156336"/>
              <a:gd name="connsiteY11" fmla="*/ 1230155 h 1282643"/>
              <a:gd name="connsiteX12" fmla="*/ 1272285 w 3156336"/>
              <a:gd name="connsiteY12" fmla="*/ 25688 h 1282643"/>
              <a:gd name="connsiteX13" fmla="*/ 1305436 w 3156336"/>
              <a:gd name="connsiteY13" fmla="*/ 1217191 h 1282643"/>
              <a:gd name="connsiteX14" fmla="*/ 1308198 w 3156336"/>
              <a:gd name="connsiteY14" fmla="*/ 19875 h 1282643"/>
              <a:gd name="connsiteX15" fmla="*/ 1341349 w 3156336"/>
              <a:gd name="connsiteY15" fmla="*/ 763286 h 1282643"/>
              <a:gd name="connsiteX16" fmla="*/ 1338586 w 3156336"/>
              <a:gd name="connsiteY16" fmla="*/ 5113 h 1282643"/>
              <a:gd name="connsiteX17" fmla="*/ 1371737 w 3156336"/>
              <a:gd name="connsiteY17" fmla="*/ 5525 h 1282643"/>
              <a:gd name="connsiteX18" fmla="*/ 1360686 w 3156336"/>
              <a:gd name="connsiteY18" fmla="*/ 520182 h 1282643"/>
              <a:gd name="connsiteX19" fmla="*/ 1399362 w 3156336"/>
              <a:gd name="connsiteY19" fmla="*/ 24988 h 1282643"/>
              <a:gd name="connsiteX20" fmla="*/ 1402124 w 3156336"/>
              <a:gd name="connsiteY20" fmla="*/ 724610 h 1282643"/>
              <a:gd name="connsiteX21" fmla="*/ 1428574 w 3156336"/>
              <a:gd name="connsiteY21" fmla="*/ 19050 h 1282643"/>
              <a:gd name="connsiteX22" fmla="*/ 1457375 w 3156336"/>
              <a:gd name="connsiteY22" fmla="*/ 672121 h 1282643"/>
              <a:gd name="connsiteX23" fmla="*/ 1479476 w 3156336"/>
              <a:gd name="connsiteY23" fmla="*/ 3588 h 1282643"/>
              <a:gd name="connsiteX24" fmla="*/ 3156336 w 3156336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78826 w 3182215"/>
              <a:gd name="connsiteY10" fmla="*/ 2350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552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4465 w 3182215"/>
              <a:gd name="connsiteY16" fmla="*/ 5113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2186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1497 h 1283795"/>
              <a:gd name="connsiteX1" fmla="*/ 1079924 w 3182215"/>
              <a:gd name="connsiteY1" fmla="*/ 1283795 h 1283795"/>
              <a:gd name="connsiteX2" fmla="*/ 1099261 w 3182215"/>
              <a:gd name="connsiteY2" fmla="*/ 23377 h 1283795"/>
              <a:gd name="connsiteX3" fmla="*/ 1107549 w 3182215"/>
              <a:gd name="connsiteY3" fmla="*/ 601448 h 1283795"/>
              <a:gd name="connsiteX4" fmla="*/ 1119012 w 3182215"/>
              <a:gd name="connsiteY4" fmla="*/ 20964 h 1283795"/>
              <a:gd name="connsiteX5" fmla="*/ 1132412 w 3182215"/>
              <a:gd name="connsiteY5" fmla="*/ 932953 h 1283795"/>
              <a:gd name="connsiteX6" fmla="*/ 1135174 w 3182215"/>
              <a:gd name="connsiteY6" fmla="*/ 23377 h 1283795"/>
              <a:gd name="connsiteX7" fmla="*/ 1176613 w 3182215"/>
              <a:gd name="connsiteY7" fmla="*/ 1281032 h 1283795"/>
              <a:gd name="connsiteX8" fmla="*/ 1245676 w 3182215"/>
              <a:gd name="connsiteY8" fmla="*/ 1283795 h 1283795"/>
              <a:gd name="connsiteX9" fmla="*/ 1248438 w 3182215"/>
              <a:gd name="connsiteY9" fmla="*/ 1152 h 1283795"/>
              <a:gd name="connsiteX10" fmla="*/ 1282245 w 3182215"/>
              <a:gd name="connsiteY10" fmla="*/ 2389 h 1283795"/>
              <a:gd name="connsiteX11" fmla="*/ 1284351 w 3182215"/>
              <a:gd name="connsiteY11" fmla="*/ 1231307 h 1283795"/>
              <a:gd name="connsiteX12" fmla="*/ 1298164 w 3182215"/>
              <a:gd name="connsiteY12" fmla="*/ 26840 h 1283795"/>
              <a:gd name="connsiteX13" fmla="*/ 1331315 w 3182215"/>
              <a:gd name="connsiteY13" fmla="*/ 1218343 h 1283795"/>
              <a:gd name="connsiteX14" fmla="*/ 1334077 w 3182215"/>
              <a:gd name="connsiteY14" fmla="*/ 21027 h 1283795"/>
              <a:gd name="connsiteX15" fmla="*/ 1367228 w 3182215"/>
              <a:gd name="connsiteY15" fmla="*/ 764438 h 1283795"/>
              <a:gd name="connsiteX16" fmla="*/ 1363326 w 3182215"/>
              <a:gd name="connsiteY16" fmla="*/ 1814 h 1283795"/>
              <a:gd name="connsiteX17" fmla="*/ 1397616 w 3182215"/>
              <a:gd name="connsiteY17" fmla="*/ 0 h 1283795"/>
              <a:gd name="connsiteX18" fmla="*/ 1386565 w 3182215"/>
              <a:gd name="connsiteY18" fmla="*/ 521334 h 1283795"/>
              <a:gd name="connsiteX19" fmla="*/ 1425241 w 3182215"/>
              <a:gd name="connsiteY19" fmla="*/ 26140 h 1283795"/>
              <a:gd name="connsiteX20" fmla="*/ 1428003 w 3182215"/>
              <a:gd name="connsiteY20" fmla="*/ 725762 h 1283795"/>
              <a:gd name="connsiteX21" fmla="*/ 1454453 w 3182215"/>
              <a:gd name="connsiteY21" fmla="*/ 20202 h 1283795"/>
              <a:gd name="connsiteX22" fmla="*/ 1483254 w 3182215"/>
              <a:gd name="connsiteY22" fmla="*/ 673273 h 1283795"/>
              <a:gd name="connsiteX23" fmla="*/ 1505355 w 3182215"/>
              <a:gd name="connsiteY23" fmla="*/ 4740 h 1283795"/>
              <a:gd name="connsiteX24" fmla="*/ 3182215 w 3182215"/>
              <a:gd name="connsiteY24" fmla="*/ 4740 h 1283795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8755 w 3182215"/>
              <a:gd name="connsiteY17" fmla="*/ 4412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3300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82215"/>
              <a:gd name="connsiteY0" fmla="*/ 1280345 h 1282643"/>
              <a:gd name="connsiteX1" fmla="*/ 1079924 w 3182215"/>
              <a:gd name="connsiteY1" fmla="*/ 1282643 h 1282643"/>
              <a:gd name="connsiteX2" fmla="*/ 1099261 w 3182215"/>
              <a:gd name="connsiteY2" fmla="*/ 22225 h 1282643"/>
              <a:gd name="connsiteX3" fmla="*/ 1107549 w 3182215"/>
              <a:gd name="connsiteY3" fmla="*/ 600296 h 1282643"/>
              <a:gd name="connsiteX4" fmla="*/ 1119012 w 3182215"/>
              <a:gd name="connsiteY4" fmla="*/ 19812 h 1282643"/>
              <a:gd name="connsiteX5" fmla="*/ 1132412 w 3182215"/>
              <a:gd name="connsiteY5" fmla="*/ 931801 h 1282643"/>
              <a:gd name="connsiteX6" fmla="*/ 1135174 w 3182215"/>
              <a:gd name="connsiteY6" fmla="*/ 22225 h 1282643"/>
              <a:gd name="connsiteX7" fmla="*/ 1176613 w 3182215"/>
              <a:gd name="connsiteY7" fmla="*/ 1279880 h 1282643"/>
              <a:gd name="connsiteX8" fmla="*/ 1245676 w 3182215"/>
              <a:gd name="connsiteY8" fmla="*/ 1282643 h 1282643"/>
              <a:gd name="connsiteX9" fmla="*/ 1248438 w 3182215"/>
              <a:gd name="connsiteY9" fmla="*/ 0 h 1282643"/>
              <a:gd name="connsiteX10" fmla="*/ 1282245 w 3182215"/>
              <a:gd name="connsiteY10" fmla="*/ 1237 h 1282643"/>
              <a:gd name="connsiteX11" fmla="*/ 1284351 w 3182215"/>
              <a:gd name="connsiteY11" fmla="*/ 1230155 h 1282643"/>
              <a:gd name="connsiteX12" fmla="*/ 1298164 w 3182215"/>
              <a:gd name="connsiteY12" fmla="*/ 25688 h 1282643"/>
              <a:gd name="connsiteX13" fmla="*/ 1331315 w 3182215"/>
              <a:gd name="connsiteY13" fmla="*/ 1217191 h 1282643"/>
              <a:gd name="connsiteX14" fmla="*/ 1334077 w 3182215"/>
              <a:gd name="connsiteY14" fmla="*/ 19875 h 1282643"/>
              <a:gd name="connsiteX15" fmla="*/ 1367228 w 3182215"/>
              <a:gd name="connsiteY15" fmla="*/ 763286 h 1282643"/>
              <a:gd name="connsiteX16" fmla="*/ 1363326 w 3182215"/>
              <a:gd name="connsiteY16" fmla="*/ 662 h 1282643"/>
              <a:gd name="connsiteX17" fmla="*/ 1397616 w 3182215"/>
              <a:gd name="connsiteY17" fmla="*/ 1075 h 1282643"/>
              <a:gd name="connsiteX18" fmla="*/ 1386565 w 3182215"/>
              <a:gd name="connsiteY18" fmla="*/ 520182 h 1282643"/>
              <a:gd name="connsiteX19" fmla="*/ 1425241 w 3182215"/>
              <a:gd name="connsiteY19" fmla="*/ 24988 h 1282643"/>
              <a:gd name="connsiteX20" fmla="*/ 1428003 w 3182215"/>
              <a:gd name="connsiteY20" fmla="*/ 724610 h 1282643"/>
              <a:gd name="connsiteX21" fmla="*/ 1454453 w 3182215"/>
              <a:gd name="connsiteY21" fmla="*/ 19050 h 1282643"/>
              <a:gd name="connsiteX22" fmla="*/ 1483254 w 3182215"/>
              <a:gd name="connsiteY22" fmla="*/ 672121 h 1282643"/>
              <a:gd name="connsiteX23" fmla="*/ 1505355 w 3182215"/>
              <a:gd name="connsiteY23" fmla="*/ 3588 h 1282643"/>
              <a:gd name="connsiteX24" fmla="*/ 3182215 w 3182215"/>
              <a:gd name="connsiteY24" fmla="*/ 3588 h 1282643"/>
              <a:gd name="connsiteX0" fmla="*/ 0 w 3124990"/>
              <a:gd name="connsiteY0" fmla="*/ 1277058 h 1282643"/>
              <a:gd name="connsiteX1" fmla="*/ 1022699 w 3124990"/>
              <a:gd name="connsiteY1" fmla="*/ 1282643 h 1282643"/>
              <a:gd name="connsiteX2" fmla="*/ 1042036 w 3124990"/>
              <a:gd name="connsiteY2" fmla="*/ 22225 h 1282643"/>
              <a:gd name="connsiteX3" fmla="*/ 1050324 w 3124990"/>
              <a:gd name="connsiteY3" fmla="*/ 600296 h 1282643"/>
              <a:gd name="connsiteX4" fmla="*/ 1061787 w 3124990"/>
              <a:gd name="connsiteY4" fmla="*/ 19812 h 1282643"/>
              <a:gd name="connsiteX5" fmla="*/ 1075187 w 3124990"/>
              <a:gd name="connsiteY5" fmla="*/ 931801 h 1282643"/>
              <a:gd name="connsiteX6" fmla="*/ 1077949 w 3124990"/>
              <a:gd name="connsiteY6" fmla="*/ 22225 h 1282643"/>
              <a:gd name="connsiteX7" fmla="*/ 1119388 w 3124990"/>
              <a:gd name="connsiteY7" fmla="*/ 1279880 h 1282643"/>
              <a:gd name="connsiteX8" fmla="*/ 1188451 w 3124990"/>
              <a:gd name="connsiteY8" fmla="*/ 1282643 h 1282643"/>
              <a:gd name="connsiteX9" fmla="*/ 1191213 w 3124990"/>
              <a:gd name="connsiteY9" fmla="*/ 0 h 1282643"/>
              <a:gd name="connsiteX10" fmla="*/ 1225020 w 3124990"/>
              <a:gd name="connsiteY10" fmla="*/ 1237 h 1282643"/>
              <a:gd name="connsiteX11" fmla="*/ 1227126 w 3124990"/>
              <a:gd name="connsiteY11" fmla="*/ 1230155 h 1282643"/>
              <a:gd name="connsiteX12" fmla="*/ 1240939 w 3124990"/>
              <a:gd name="connsiteY12" fmla="*/ 25688 h 1282643"/>
              <a:gd name="connsiteX13" fmla="*/ 1274090 w 3124990"/>
              <a:gd name="connsiteY13" fmla="*/ 1217191 h 1282643"/>
              <a:gd name="connsiteX14" fmla="*/ 1276852 w 3124990"/>
              <a:gd name="connsiteY14" fmla="*/ 19875 h 1282643"/>
              <a:gd name="connsiteX15" fmla="*/ 1310003 w 3124990"/>
              <a:gd name="connsiteY15" fmla="*/ 763286 h 1282643"/>
              <a:gd name="connsiteX16" fmla="*/ 1306101 w 3124990"/>
              <a:gd name="connsiteY16" fmla="*/ 662 h 1282643"/>
              <a:gd name="connsiteX17" fmla="*/ 1340391 w 3124990"/>
              <a:gd name="connsiteY17" fmla="*/ 1075 h 1282643"/>
              <a:gd name="connsiteX18" fmla="*/ 1329340 w 3124990"/>
              <a:gd name="connsiteY18" fmla="*/ 520182 h 1282643"/>
              <a:gd name="connsiteX19" fmla="*/ 1368016 w 3124990"/>
              <a:gd name="connsiteY19" fmla="*/ 24988 h 1282643"/>
              <a:gd name="connsiteX20" fmla="*/ 1370778 w 3124990"/>
              <a:gd name="connsiteY20" fmla="*/ 724610 h 1282643"/>
              <a:gd name="connsiteX21" fmla="*/ 1397228 w 3124990"/>
              <a:gd name="connsiteY21" fmla="*/ 19050 h 1282643"/>
              <a:gd name="connsiteX22" fmla="*/ 1426029 w 3124990"/>
              <a:gd name="connsiteY22" fmla="*/ 672121 h 1282643"/>
              <a:gd name="connsiteX23" fmla="*/ 1448130 w 3124990"/>
              <a:gd name="connsiteY23" fmla="*/ 3588 h 1282643"/>
              <a:gd name="connsiteX24" fmla="*/ 3124990 w 3124990"/>
              <a:gd name="connsiteY24" fmla="*/ 3588 h 1282643"/>
              <a:gd name="connsiteX0" fmla="*/ 0 w 2848962"/>
              <a:gd name="connsiteY0" fmla="*/ 1277058 h 1282643"/>
              <a:gd name="connsiteX1" fmla="*/ 1022699 w 2848962"/>
              <a:gd name="connsiteY1" fmla="*/ 1282643 h 1282643"/>
              <a:gd name="connsiteX2" fmla="*/ 1042036 w 2848962"/>
              <a:gd name="connsiteY2" fmla="*/ 22225 h 1282643"/>
              <a:gd name="connsiteX3" fmla="*/ 1050324 w 2848962"/>
              <a:gd name="connsiteY3" fmla="*/ 600296 h 1282643"/>
              <a:gd name="connsiteX4" fmla="*/ 1061787 w 2848962"/>
              <a:gd name="connsiteY4" fmla="*/ 19812 h 1282643"/>
              <a:gd name="connsiteX5" fmla="*/ 1075187 w 2848962"/>
              <a:gd name="connsiteY5" fmla="*/ 931801 h 1282643"/>
              <a:gd name="connsiteX6" fmla="*/ 1077949 w 2848962"/>
              <a:gd name="connsiteY6" fmla="*/ 22225 h 1282643"/>
              <a:gd name="connsiteX7" fmla="*/ 1119388 w 2848962"/>
              <a:gd name="connsiteY7" fmla="*/ 1279880 h 1282643"/>
              <a:gd name="connsiteX8" fmla="*/ 1188451 w 2848962"/>
              <a:gd name="connsiteY8" fmla="*/ 1282643 h 1282643"/>
              <a:gd name="connsiteX9" fmla="*/ 1191213 w 2848962"/>
              <a:gd name="connsiteY9" fmla="*/ 0 h 1282643"/>
              <a:gd name="connsiteX10" fmla="*/ 1225020 w 2848962"/>
              <a:gd name="connsiteY10" fmla="*/ 1237 h 1282643"/>
              <a:gd name="connsiteX11" fmla="*/ 1227126 w 2848962"/>
              <a:gd name="connsiteY11" fmla="*/ 1230155 h 1282643"/>
              <a:gd name="connsiteX12" fmla="*/ 1240939 w 2848962"/>
              <a:gd name="connsiteY12" fmla="*/ 25688 h 1282643"/>
              <a:gd name="connsiteX13" fmla="*/ 1274090 w 2848962"/>
              <a:gd name="connsiteY13" fmla="*/ 1217191 h 1282643"/>
              <a:gd name="connsiteX14" fmla="*/ 1276852 w 2848962"/>
              <a:gd name="connsiteY14" fmla="*/ 19875 h 1282643"/>
              <a:gd name="connsiteX15" fmla="*/ 1310003 w 2848962"/>
              <a:gd name="connsiteY15" fmla="*/ 763286 h 1282643"/>
              <a:gd name="connsiteX16" fmla="*/ 1306101 w 2848962"/>
              <a:gd name="connsiteY16" fmla="*/ 662 h 1282643"/>
              <a:gd name="connsiteX17" fmla="*/ 1340391 w 2848962"/>
              <a:gd name="connsiteY17" fmla="*/ 1075 h 1282643"/>
              <a:gd name="connsiteX18" fmla="*/ 1329340 w 2848962"/>
              <a:gd name="connsiteY18" fmla="*/ 520182 h 1282643"/>
              <a:gd name="connsiteX19" fmla="*/ 1368016 w 2848962"/>
              <a:gd name="connsiteY19" fmla="*/ 24988 h 1282643"/>
              <a:gd name="connsiteX20" fmla="*/ 1370778 w 2848962"/>
              <a:gd name="connsiteY20" fmla="*/ 724610 h 1282643"/>
              <a:gd name="connsiteX21" fmla="*/ 1397228 w 2848962"/>
              <a:gd name="connsiteY21" fmla="*/ 19050 h 1282643"/>
              <a:gd name="connsiteX22" fmla="*/ 1426029 w 2848962"/>
              <a:gd name="connsiteY22" fmla="*/ 672121 h 1282643"/>
              <a:gd name="connsiteX23" fmla="*/ 1448130 w 2848962"/>
              <a:gd name="connsiteY23" fmla="*/ 3588 h 1282643"/>
              <a:gd name="connsiteX24" fmla="*/ 2848962 w 2848962"/>
              <a:gd name="connsiteY24" fmla="*/ 3588 h 1282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2848962" h="1282643">
                <a:moveTo>
                  <a:pt x="0" y="1277058"/>
                </a:moveTo>
                <a:lnTo>
                  <a:pt x="1022699" y="1282643"/>
                </a:lnTo>
                <a:lnTo>
                  <a:pt x="1042036" y="22225"/>
                </a:lnTo>
                <a:lnTo>
                  <a:pt x="1050324" y="600296"/>
                </a:lnTo>
                <a:lnTo>
                  <a:pt x="1061787" y="19812"/>
                </a:lnTo>
                <a:lnTo>
                  <a:pt x="1075187" y="931801"/>
                </a:lnTo>
                <a:cubicBezTo>
                  <a:pt x="1076108" y="623317"/>
                  <a:pt x="1077028" y="330709"/>
                  <a:pt x="1077949" y="22225"/>
                </a:cubicBezTo>
                <a:lnTo>
                  <a:pt x="1119388" y="1279880"/>
                </a:lnTo>
                <a:lnTo>
                  <a:pt x="1188451" y="1282643"/>
                </a:lnTo>
                <a:cubicBezTo>
                  <a:pt x="1189372" y="857212"/>
                  <a:pt x="1190292" y="425431"/>
                  <a:pt x="1191213" y="0"/>
                </a:cubicBezTo>
                <a:lnTo>
                  <a:pt x="1225020" y="1237"/>
                </a:lnTo>
                <a:cubicBezTo>
                  <a:pt x="1226862" y="407330"/>
                  <a:pt x="1225284" y="824062"/>
                  <a:pt x="1227126" y="1230155"/>
                </a:cubicBezTo>
                <a:lnTo>
                  <a:pt x="1240939" y="25688"/>
                </a:lnTo>
                <a:lnTo>
                  <a:pt x="1274090" y="1217191"/>
                </a:lnTo>
                <a:cubicBezTo>
                  <a:pt x="1275011" y="789918"/>
                  <a:pt x="1275931" y="447148"/>
                  <a:pt x="1276852" y="19875"/>
                </a:cubicBezTo>
                <a:lnTo>
                  <a:pt x="1310003" y="763286"/>
                </a:lnTo>
                <a:cubicBezTo>
                  <a:pt x="1308702" y="509078"/>
                  <a:pt x="1307402" y="254870"/>
                  <a:pt x="1306101" y="662"/>
                </a:cubicBezTo>
                <a:lnTo>
                  <a:pt x="1340391" y="1075"/>
                </a:lnTo>
                <a:lnTo>
                  <a:pt x="1329340" y="520182"/>
                </a:lnTo>
                <a:lnTo>
                  <a:pt x="1368016" y="24988"/>
                </a:lnTo>
                <a:cubicBezTo>
                  <a:pt x="1368937" y="263487"/>
                  <a:pt x="1369857" y="486111"/>
                  <a:pt x="1370778" y="724610"/>
                </a:cubicBezTo>
                <a:lnTo>
                  <a:pt x="1397228" y="19050"/>
                </a:lnTo>
                <a:lnTo>
                  <a:pt x="1426029" y="672121"/>
                </a:lnTo>
                <a:lnTo>
                  <a:pt x="1448130" y="3588"/>
                </a:lnTo>
                <a:lnTo>
                  <a:pt x="2848962" y="3588"/>
                </a:lnTo>
              </a:path>
            </a:pathLst>
          </a:custGeom>
          <a:noFill/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AD4EB57-A1F4-44C4-A493-0F5EA8485E8E}"/>
              </a:ext>
            </a:extLst>
          </p:cNvPr>
          <p:cNvCxnSpPr>
            <a:cxnSpLocks/>
          </p:cNvCxnSpPr>
          <p:nvPr/>
        </p:nvCxnSpPr>
        <p:spPr>
          <a:xfrm>
            <a:off x="6518208" y="1463161"/>
            <a:ext cx="0" cy="231179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23F7B50-7A1A-410A-84E7-92BC18226C24}"/>
              </a:ext>
            </a:extLst>
          </p:cNvPr>
          <p:cNvCxnSpPr>
            <a:cxnSpLocks/>
          </p:cNvCxnSpPr>
          <p:nvPr/>
        </p:nvCxnSpPr>
        <p:spPr>
          <a:xfrm flipH="1">
            <a:off x="6518208" y="3772607"/>
            <a:ext cx="39928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E0C5E661-AB67-48DA-B6E7-D82EACB97F2A}"/>
              </a:ext>
            </a:extLst>
          </p:cNvPr>
          <p:cNvSpPr txBox="1"/>
          <p:nvPr/>
        </p:nvSpPr>
        <p:spPr>
          <a:xfrm>
            <a:off x="6072485" y="1571788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5 -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281F59D-8F7B-4B0E-BE10-3BF6D63A8281}"/>
              </a:ext>
            </a:extLst>
          </p:cNvPr>
          <p:cNvSpPr txBox="1"/>
          <p:nvPr/>
        </p:nvSpPr>
        <p:spPr>
          <a:xfrm>
            <a:off x="6072485" y="3407620"/>
            <a:ext cx="57208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0 -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11A1FB2-DEAA-4699-BAFE-03BF5CD0923E}"/>
              </a:ext>
            </a:extLst>
          </p:cNvPr>
          <p:cNvSpPr txBox="1"/>
          <p:nvPr/>
        </p:nvSpPr>
        <p:spPr>
          <a:xfrm>
            <a:off x="5927367" y="2489704"/>
            <a:ext cx="717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>
                <a:latin typeface="Segoe Condensed" panose="020B0606040200020203" pitchFamily="34" charset="0"/>
              </a:rPr>
              <a:t>2.5 -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66555B66-D078-4E59-A753-ACFF13C16D74}"/>
              </a:ext>
            </a:extLst>
          </p:cNvPr>
          <p:cNvSpPr txBox="1"/>
          <p:nvPr/>
        </p:nvSpPr>
        <p:spPr>
          <a:xfrm rot="16200000">
            <a:off x="5388540" y="2492413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Voltage (V)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F8E94BE-BABA-4CCB-9BFF-B34C81D0CCF3}"/>
              </a:ext>
            </a:extLst>
          </p:cNvPr>
          <p:cNvSpPr txBox="1"/>
          <p:nvPr/>
        </p:nvSpPr>
        <p:spPr>
          <a:xfrm>
            <a:off x="6662360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0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8342BC7F-AB1C-4987-9A74-AF7B6B2D18B5}"/>
              </a:ext>
            </a:extLst>
          </p:cNvPr>
          <p:cNvSpPr txBox="1"/>
          <p:nvPr/>
        </p:nvSpPr>
        <p:spPr>
          <a:xfrm>
            <a:off x="7028794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BE2BE5E-35EF-48A2-AA02-31686AF91ECF}"/>
              </a:ext>
            </a:extLst>
          </p:cNvPr>
          <p:cNvSpPr txBox="1"/>
          <p:nvPr/>
        </p:nvSpPr>
        <p:spPr>
          <a:xfrm>
            <a:off x="7394455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10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D0053A3-15FE-4871-BBC5-B222A67FCFE1}"/>
              </a:ext>
            </a:extLst>
          </p:cNvPr>
          <p:cNvSpPr txBox="1"/>
          <p:nvPr/>
        </p:nvSpPr>
        <p:spPr>
          <a:xfrm>
            <a:off x="7745033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15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0C8BE95-90AC-4998-9D58-02B11C9C08D7}"/>
              </a:ext>
            </a:extLst>
          </p:cNvPr>
          <p:cNvSpPr txBox="1"/>
          <p:nvPr/>
        </p:nvSpPr>
        <p:spPr>
          <a:xfrm>
            <a:off x="8125016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20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D8926732-D27B-48FA-ACDC-DD1DF0008CFF}"/>
              </a:ext>
            </a:extLst>
          </p:cNvPr>
          <p:cNvSpPr txBox="1"/>
          <p:nvPr/>
        </p:nvSpPr>
        <p:spPr>
          <a:xfrm>
            <a:off x="8490680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25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C6AD71F1-AA23-4C24-A4E4-9EF2D9319B24}"/>
              </a:ext>
            </a:extLst>
          </p:cNvPr>
          <p:cNvSpPr txBox="1"/>
          <p:nvPr/>
        </p:nvSpPr>
        <p:spPr>
          <a:xfrm>
            <a:off x="8855577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30</a:t>
            </a:r>
          </a:p>
        </p:txBody>
      </p: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5C722761-805C-4777-831C-913C4FE63A69}"/>
              </a:ext>
            </a:extLst>
          </p:cNvPr>
          <p:cNvCxnSpPr>
            <a:cxnSpLocks/>
          </p:cNvCxnSpPr>
          <p:nvPr/>
        </p:nvCxnSpPr>
        <p:spPr>
          <a:xfrm>
            <a:off x="6840551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9E4F5D7-751D-4622-A415-5342F6F4E1F7}"/>
              </a:ext>
            </a:extLst>
          </p:cNvPr>
          <p:cNvCxnSpPr>
            <a:cxnSpLocks/>
          </p:cNvCxnSpPr>
          <p:nvPr/>
        </p:nvCxnSpPr>
        <p:spPr>
          <a:xfrm>
            <a:off x="7206215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BDC21AE5-22EB-45CA-BB88-CC42AEBE700E}"/>
              </a:ext>
            </a:extLst>
          </p:cNvPr>
          <p:cNvCxnSpPr>
            <a:cxnSpLocks/>
          </p:cNvCxnSpPr>
          <p:nvPr/>
        </p:nvCxnSpPr>
        <p:spPr>
          <a:xfrm>
            <a:off x="7571879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869ED421-9283-48B8-803F-E2B01213CA08}"/>
              </a:ext>
            </a:extLst>
          </p:cNvPr>
          <p:cNvCxnSpPr>
            <a:cxnSpLocks/>
          </p:cNvCxnSpPr>
          <p:nvPr/>
        </p:nvCxnSpPr>
        <p:spPr>
          <a:xfrm>
            <a:off x="7937543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2932BC5C-E4B4-47AA-80DF-708069916687}"/>
              </a:ext>
            </a:extLst>
          </p:cNvPr>
          <p:cNvCxnSpPr>
            <a:cxnSpLocks/>
          </p:cNvCxnSpPr>
          <p:nvPr/>
        </p:nvCxnSpPr>
        <p:spPr>
          <a:xfrm>
            <a:off x="8303207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EFFAABF-3499-4B05-A4B6-6E1852EBE3C0}"/>
              </a:ext>
            </a:extLst>
          </p:cNvPr>
          <p:cNvCxnSpPr>
            <a:cxnSpLocks/>
          </p:cNvCxnSpPr>
          <p:nvPr/>
        </p:nvCxnSpPr>
        <p:spPr>
          <a:xfrm>
            <a:off x="8668871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D1677C58-CCB7-4188-A3F8-D869CCB5ECA2}"/>
              </a:ext>
            </a:extLst>
          </p:cNvPr>
          <p:cNvCxnSpPr>
            <a:cxnSpLocks/>
          </p:cNvCxnSpPr>
          <p:nvPr/>
        </p:nvCxnSpPr>
        <p:spPr>
          <a:xfrm>
            <a:off x="9034535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3282F83-D7BD-4F23-8F2B-B866AE3734BB}"/>
              </a:ext>
            </a:extLst>
          </p:cNvPr>
          <p:cNvCxnSpPr>
            <a:cxnSpLocks/>
          </p:cNvCxnSpPr>
          <p:nvPr/>
        </p:nvCxnSpPr>
        <p:spPr>
          <a:xfrm>
            <a:off x="9400199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A1FA7A30-FD87-48EF-A22F-8AF4F1DB2F80}"/>
              </a:ext>
            </a:extLst>
          </p:cNvPr>
          <p:cNvCxnSpPr>
            <a:cxnSpLocks/>
          </p:cNvCxnSpPr>
          <p:nvPr/>
        </p:nvCxnSpPr>
        <p:spPr>
          <a:xfrm>
            <a:off x="9765863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E134F689-9854-426B-9190-29DF261084ED}"/>
              </a:ext>
            </a:extLst>
          </p:cNvPr>
          <p:cNvCxnSpPr>
            <a:cxnSpLocks/>
          </p:cNvCxnSpPr>
          <p:nvPr/>
        </p:nvCxnSpPr>
        <p:spPr>
          <a:xfrm>
            <a:off x="10131527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6B9F7F0-5D1A-4BEA-A311-405969AC9CCB}"/>
              </a:ext>
            </a:extLst>
          </p:cNvPr>
          <p:cNvCxnSpPr>
            <a:cxnSpLocks/>
          </p:cNvCxnSpPr>
          <p:nvPr/>
        </p:nvCxnSpPr>
        <p:spPr>
          <a:xfrm>
            <a:off x="10497189" y="3717154"/>
            <a:ext cx="0" cy="93386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99A12563-0DC0-49E1-B499-EE2DD517C746}"/>
              </a:ext>
            </a:extLst>
          </p:cNvPr>
          <p:cNvSpPr txBox="1"/>
          <p:nvPr/>
        </p:nvSpPr>
        <p:spPr>
          <a:xfrm>
            <a:off x="9220474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35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4574E94-D970-4EB8-A4F2-30EC15239D9E}"/>
              </a:ext>
            </a:extLst>
          </p:cNvPr>
          <p:cNvSpPr txBox="1"/>
          <p:nvPr/>
        </p:nvSpPr>
        <p:spPr>
          <a:xfrm>
            <a:off x="9586365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40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C89FF2B-6F53-4E06-9E46-8F0410EE003A}"/>
              </a:ext>
            </a:extLst>
          </p:cNvPr>
          <p:cNvSpPr txBox="1"/>
          <p:nvPr/>
        </p:nvSpPr>
        <p:spPr>
          <a:xfrm>
            <a:off x="9959550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45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26637B28-6BB3-409B-94EE-5DB786F3229D}"/>
              </a:ext>
            </a:extLst>
          </p:cNvPr>
          <p:cNvSpPr txBox="1"/>
          <p:nvPr/>
        </p:nvSpPr>
        <p:spPr>
          <a:xfrm>
            <a:off x="10316937" y="3799444"/>
            <a:ext cx="35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600">
                <a:latin typeface="Segoe Condensed" panose="020B0606040200020203" pitchFamily="34" charset="0"/>
              </a:defRPr>
            </a:lvl1pPr>
          </a:lstStyle>
          <a:p>
            <a:pPr algn="ctr"/>
            <a:r>
              <a:rPr lang="en-US" sz="1400" dirty="0"/>
              <a:t>50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0A73FE32-9007-4BA5-81AB-293B2C2D5243}"/>
              </a:ext>
            </a:extLst>
          </p:cNvPr>
          <p:cNvCxnSpPr>
            <a:cxnSpLocks/>
          </p:cNvCxnSpPr>
          <p:nvPr/>
        </p:nvCxnSpPr>
        <p:spPr>
          <a:xfrm>
            <a:off x="7957103" y="1197921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4A237F0D-0C31-47CB-A10C-016C45B1BF2D}"/>
              </a:ext>
            </a:extLst>
          </p:cNvPr>
          <p:cNvSpPr txBox="1"/>
          <p:nvPr/>
        </p:nvSpPr>
        <p:spPr>
          <a:xfrm>
            <a:off x="7869453" y="4083033"/>
            <a:ext cx="12238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latin typeface="Segoe Condensed" panose="020B0606040200020203" pitchFamily="34" charset="0"/>
              </a:rPr>
              <a:t>Time (ms)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E7E8577-6F7C-44C5-AA33-16FB63D61FF1}"/>
              </a:ext>
            </a:extLst>
          </p:cNvPr>
          <p:cNvSpPr txBox="1"/>
          <p:nvPr/>
        </p:nvSpPr>
        <p:spPr>
          <a:xfrm>
            <a:off x="6472141" y="1922312"/>
            <a:ext cx="151647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b="1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Detected</a:t>
            </a:r>
          </a:p>
          <a:p>
            <a:pPr algn="r"/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Assume that this state change is </a:t>
            </a:r>
            <a:r>
              <a:rPr lang="en-US" sz="1100" i="1" dirty="0">
                <a:solidFill>
                  <a:srgbClr val="C00000"/>
                </a:solidFill>
                <a:latin typeface="Segoe Condensed" panose="020B0606040200020203" pitchFamily="34" charset="0"/>
              </a:rPr>
              <a:t>not</a:t>
            </a:r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 accidental. 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342BB6C-19A2-42E2-BFE2-4F07360407D0}"/>
              </a:ext>
            </a:extLst>
          </p:cNvPr>
          <p:cNvSpPr/>
          <p:nvPr/>
        </p:nvSpPr>
        <p:spPr>
          <a:xfrm>
            <a:off x="7958283" y="1203911"/>
            <a:ext cx="906568" cy="2565419"/>
          </a:xfrm>
          <a:prstGeom prst="rect">
            <a:avLst/>
          </a:prstGeom>
          <a:solidFill>
            <a:srgbClr val="C00000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3E46E47B-8105-442C-A2F7-B34C747D3447}"/>
              </a:ext>
            </a:extLst>
          </p:cNvPr>
          <p:cNvSpPr txBox="1"/>
          <p:nvPr/>
        </p:nvSpPr>
        <p:spPr>
          <a:xfrm>
            <a:off x="7712832" y="1215362"/>
            <a:ext cx="14055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Segoe Condensed" panose="020B0606040200020203" pitchFamily="34" charset="0"/>
              </a:rPr>
              <a:t>Debouncing</a:t>
            </a:r>
            <a:br>
              <a:rPr lang="en-US" sz="1100" dirty="0">
                <a:latin typeface="Segoe Condensed" panose="020B0606040200020203" pitchFamily="34" charset="0"/>
              </a:rPr>
            </a:br>
            <a:r>
              <a:rPr lang="en-US" sz="1100" dirty="0">
                <a:latin typeface="Segoe Condensed" panose="020B0606040200020203" pitchFamily="34" charset="0"/>
              </a:rPr>
              <a:t>Window (12ms)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5B1277D6-CABC-422A-A0E9-7C6BAF0DE234}"/>
              </a:ext>
            </a:extLst>
          </p:cNvPr>
          <p:cNvCxnSpPr>
            <a:cxnSpLocks/>
          </p:cNvCxnSpPr>
          <p:nvPr/>
        </p:nvCxnSpPr>
        <p:spPr>
          <a:xfrm flipV="1">
            <a:off x="7951718" y="1650217"/>
            <a:ext cx="914400" cy="11395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3DFADA48-D1D6-4487-ADA3-012197C675D2}"/>
              </a:ext>
            </a:extLst>
          </p:cNvPr>
          <p:cNvCxnSpPr>
            <a:cxnSpLocks/>
          </p:cNvCxnSpPr>
          <p:nvPr/>
        </p:nvCxnSpPr>
        <p:spPr>
          <a:xfrm>
            <a:off x="8857103" y="1190041"/>
            <a:ext cx="0" cy="2577036"/>
          </a:xfrm>
          <a:prstGeom prst="line">
            <a:avLst/>
          </a:prstGeom>
          <a:ln>
            <a:solidFill>
              <a:srgbClr val="C000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TextBox 82">
            <a:extLst>
              <a:ext uri="{FF2B5EF4-FFF2-40B4-BE49-F238E27FC236}">
                <a16:creationId xmlns:a16="http://schemas.microsoft.com/office/drawing/2014/main" id="{62C61C46-E133-4482-AC2F-BAEC45E84EB5}"/>
              </a:ext>
            </a:extLst>
          </p:cNvPr>
          <p:cNvSpPr txBox="1"/>
          <p:nvPr/>
        </p:nvSpPr>
        <p:spPr>
          <a:xfrm>
            <a:off x="9006496" y="1086785"/>
            <a:ext cx="1971274" cy="110799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1100" b="1" strike="sngStrike" dirty="0">
                <a:solidFill>
                  <a:srgbClr val="C00000"/>
                </a:solidFill>
                <a:latin typeface="Segoe Condensed" panose="020B0606040200020203" pitchFamily="34" charset="0"/>
              </a:rPr>
              <a:t>State Change Check</a:t>
            </a:r>
          </a:p>
          <a:p>
            <a:r>
              <a:rPr lang="en-US" sz="1100" dirty="0">
                <a:solidFill>
                  <a:srgbClr val="C00000"/>
                </a:solidFill>
                <a:latin typeface="Segoe Condensed" panose="020B0606040200020203" pitchFamily="34" charset="0"/>
              </a:rPr>
              <a:t>We don’t verify the value here, but once a state change has been detected, we do still ignore changes on this digital input pin for the debouncing window time 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0BE9467D-0DAD-487F-A778-87AEE78728C0}"/>
              </a:ext>
            </a:extLst>
          </p:cNvPr>
          <p:cNvCxnSpPr>
            <a:cxnSpLocks/>
          </p:cNvCxnSpPr>
          <p:nvPr/>
        </p:nvCxnSpPr>
        <p:spPr>
          <a:xfrm flipV="1">
            <a:off x="7745033" y="1794336"/>
            <a:ext cx="130855" cy="124406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EA578218-C972-407F-A9B1-67BB0971BB2C}"/>
              </a:ext>
            </a:extLst>
          </p:cNvPr>
          <p:cNvCxnSpPr>
            <a:cxnSpLocks/>
          </p:cNvCxnSpPr>
          <p:nvPr/>
        </p:nvCxnSpPr>
        <p:spPr>
          <a:xfrm flipV="1">
            <a:off x="8928717" y="1298289"/>
            <a:ext cx="96648" cy="70324"/>
          </a:xfrm>
          <a:prstGeom prst="line">
            <a:avLst/>
          </a:prstGeom>
          <a:ln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4282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6AB027-48AE-4CBC-B075-0264C8427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3742" y="1477627"/>
            <a:ext cx="5568039" cy="444178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576A99-52AE-493D-90FB-FCA59F7163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1479" y="1403430"/>
            <a:ext cx="3932690" cy="4590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311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3791</TotalTime>
  <Words>324</Words>
  <Application>Microsoft Office PowerPoint</Application>
  <PresentationFormat>Widescreen</PresentationFormat>
  <Paragraphs>140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Bebas Neue</vt:lpstr>
      <vt:lpstr>Calibri</vt:lpstr>
      <vt:lpstr>Calibri Light</vt:lpstr>
      <vt:lpstr>Segoe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16</cp:revision>
  <dcterms:created xsi:type="dcterms:W3CDTF">2021-04-20T00:46:00Z</dcterms:created>
  <dcterms:modified xsi:type="dcterms:W3CDTF">2021-04-28T15:30:07Z</dcterms:modified>
</cp:coreProperties>
</file>

<file path=docProps/thumbnail.jpeg>
</file>